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60" r:id="rId14"/>
    <p:sldId id="261" r:id="rId15"/>
    <p:sldId id="262" r:id="rId16"/>
    <p:sldId id="263" r:id="rId17"/>
    <p:sldId id="257" r:id="rId18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6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7462" y="0"/>
            <a:ext cx="9161462" cy="686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7876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47" y="620688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47" y="1785352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8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7893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13" y="1092056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12" y="1556792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30" y="1985611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67" y="2459583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38" y="2993723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1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5595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240" y="1489219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544" y="2429758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544" y="2897236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476" y="4326469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476" y="5252531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9"/>
            <a:ext cx="8513195" cy="1284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827"/>
          <a:stretch/>
        </p:blipFill>
        <p:spPr>
          <a:xfrm>
            <a:off x="242284" y="2058214"/>
            <a:ext cx="8640960" cy="367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22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2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4439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85" y="1175183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96" y="2276872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52" y="3477574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0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201025" cy="3371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29" y="1284813"/>
            <a:ext cx="1979280" cy="8303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156" y="2947358"/>
            <a:ext cx="1979280" cy="8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18953"/>
            <a:ext cx="9144000" cy="1110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第六单元测试卷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31277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556" y="548680"/>
            <a:ext cx="923925" cy="10081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257" y="3354965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3362149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488" y="3373436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865" y="3384981"/>
            <a:ext cx="333375" cy="3143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843" y="3366765"/>
            <a:ext cx="333375" cy="31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31515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57" y="1147474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85" y="1674980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85" y="2202486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65" y="2794171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85" y="3321677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7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2299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40" y="2492896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501453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636" y="2529063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644" y="2529062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215" y="2501452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7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83667" cy="13239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88840"/>
            <a:ext cx="8640960" cy="28969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549" y="1055110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69" y="2064688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68" y="3042667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68" y="3562652"/>
            <a:ext cx="333375" cy="3143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77" y="4033930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4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0136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85" y="1821728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54" y="2398319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75" y="2939344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47" y="3510335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19" y="4109696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4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38521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294" y="2145000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416" y="2144999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254" y="2988613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3068960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3933056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6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37784" cy="31835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73" y="3789040"/>
            <a:ext cx="8587131" cy="3942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860" y="1124744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860" y="2271346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860" y="3330699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4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</Words>
  <Application>Microsoft Office PowerPoint</Application>
  <PresentationFormat>全屏显示(4:3)</PresentationFormat>
  <Paragraphs>1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19</cp:revision>
  <dcterms:created xsi:type="dcterms:W3CDTF">2024-01-16T06:30:23Z</dcterms:created>
  <dcterms:modified xsi:type="dcterms:W3CDTF">2025-01-17T14:32:47Z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1A5C255CA36A40B38DAD7DBE5E807D4F_13</vt:lpwstr>
  </property>
</Properties>
</file>