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60" r:id="rId14"/>
    <p:sldId id="261" r:id="rId15"/>
    <p:sldId id="262" r:id="rId16"/>
    <p:sldId id="257" r:id="rId17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162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17462" y="0"/>
            <a:ext cx="9161462" cy="6861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548680"/>
            <a:ext cx="8640960" cy="597086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858" y="1018164"/>
            <a:ext cx="333375" cy="3143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009" y="2348880"/>
            <a:ext cx="333375" cy="3143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536" y="3611690"/>
            <a:ext cx="333375" cy="3143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395" y="4434211"/>
            <a:ext cx="333375" cy="3143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255" y="5717879"/>
            <a:ext cx="333375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782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64808"/>
            <a:ext cx="8640960" cy="524045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2397" y="2007313"/>
            <a:ext cx="1418688" cy="59734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8579" y="3411241"/>
            <a:ext cx="1418688" cy="59734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3997" y="4824405"/>
            <a:ext cx="1418688" cy="59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01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67687" cy="69724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1268760"/>
            <a:ext cx="8647180" cy="138081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807" y="2708920"/>
            <a:ext cx="8626673" cy="140132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0761" y="1637858"/>
            <a:ext cx="1396752" cy="58810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2688" y="3097204"/>
            <a:ext cx="1396752" cy="58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548680"/>
            <a:ext cx="8640960" cy="330127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367" y="898092"/>
            <a:ext cx="333375" cy="3143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367" y="1609683"/>
            <a:ext cx="333375" cy="3143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366" y="1988477"/>
            <a:ext cx="333375" cy="3143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366" y="3078862"/>
            <a:ext cx="333375" cy="3143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366" y="3445935"/>
            <a:ext cx="333375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67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40960" cy="43204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313" y="3105585"/>
            <a:ext cx="333375" cy="3143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312" y="3419910"/>
            <a:ext cx="333375" cy="3143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840" y="3818164"/>
            <a:ext cx="333375" cy="3143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840" y="4144535"/>
            <a:ext cx="333375" cy="3143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839" y="4554835"/>
            <a:ext cx="333375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12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548680"/>
            <a:ext cx="8640960" cy="325601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167" y="1803255"/>
            <a:ext cx="333375" cy="19482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6460" y="1872957"/>
            <a:ext cx="333375" cy="19482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9265" y="3169526"/>
            <a:ext cx="333375" cy="19482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2699684"/>
            <a:ext cx="333375" cy="19482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3092" y="3410528"/>
            <a:ext cx="333375" cy="19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50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318953"/>
            <a:ext cx="9144000" cy="1110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第五单元测试卷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40960" cy="29648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676" y="1461510"/>
            <a:ext cx="333375" cy="3143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676" y="1873957"/>
            <a:ext cx="333375" cy="3143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676" y="2298903"/>
            <a:ext cx="333375" cy="3143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676" y="2688665"/>
            <a:ext cx="333375" cy="3143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676" y="3101112"/>
            <a:ext cx="333375" cy="314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548680"/>
            <a:ext cx="8640960" cy="447433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621" y="1673946"/>
            <a:ext cx="333375" cy="3143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637" y="3717032"/>
            <a:ext cx="333375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57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76672"/>
            <a:ext cx="8597165" cy="41471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/>
          <a:srcRect l="872"/>
          <a:stretch/>
        </p:blipFill>
        <p:spPr>
          <a:xfrm>
            <a:off x="251520" y="4581129"/>
            <a:ext cx="8640960" cy="219555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494" y="1202892"/>
            <a:ext cx="333375" cy="3143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157" y="3284984"/>
            <a:ext cx="333375" cy="3143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872" y="5448494"/>
            <a:ext cx="333375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57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548680"/>
            <a:ext cx="8640960" cy="297553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149" y="1082819"/>
            <a:ext cx="333375" cy="3143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149" y="1484784"/>
            <a:ext cx="333375" cy="3143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148" y="1910684"/>
            <a:ext cx="333375" cy="3143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910" y="2753666"/>
            <a:ext cx="333375" cy="3143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148" y="3179566"/>
            <a:ext cx="333375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14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548680"/>
            <a:ext cx="8640960" cy="3659217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1403648" y="2132856"/>
            <a:ext cx="1656184" cy="9361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3275856" y="2132856"/>
            <a:ext cx="3096344" cy="9361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4932040" y="1844824"/>
            <a:ext cx="3096344" cy="12241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1403648" y="1844824"/>
            <a:ext cx="5102034" cy="11815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H="1">
            <a:off x="5148064" y="2085930"/>
            <a:ext cx="3229826" cy="9404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6041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40960" cy="384829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2839" y="2348880"/>
            <a:ext cx="333375" cy="3143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4428" y="2348880"/>
            <a:ext cx="333375" cy="3143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3951528"/>
            <a:ext cx="333375" cy="3143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5312" y="3951528"/>
            <a:ext cx="333375" cy="3143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320" y="3951528"/>
            <a:ext cx="333375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96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908720"/>
            <a:ext cx="8665369" cy="13181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700" y="2276873"/>
            <a:ext cx="8619189" cy="122551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623" y="1412776"/>
            <a:ext cx="333375" cy="3143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623" y="1844824"/>
            <a:ext cx="333375" cy="3143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622" y="2283803"/>
            <a:ext cx="333375" cy="3143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622" y="2732468"/>
            <a:ext cx="333375" cy="3143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621" y="3181133"/>
            <a:ext cx="333375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949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4</Words>
  <Application>Microsoft Office PowerPoint</Application>
  <PresentationFormat>全屏显示(4:3)</PresentationFormat>
  <Paragraphs>1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1" baseType="lpstr">
      <vt:lpstr>宋体</vt:lpstr>
      <vt:lpstr>微软雅黑</vt:lpstr>
      <vt:lpstr>Arial</vt:lpstr>
      <vt:lpstr>Times New Roman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User</cp:lastModifiedBy>
  <cp:revision>19</cp:revision>
  <dcterms:created xsi:type="dcterms:W3CDTF">2024-01-16T06:30:23Z</dcterms:created>
  <dcterms:modified xsi:type="dcterms:W3CDTF">2025-01-17T14:21:59Z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1A5C255CA36A40B38DAD7DBE5E807D4F_13</vt:lpwstr>
  </property>
</Properties>
</file>