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0" r:id="rId14"/>
    <p:sldId id="261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7462" y="0"/>
            <a:ext cx="9161462" cy="686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480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85" y="907328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85" y="2564904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85" y="3645024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85" y="4725144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93" y="5877272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840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8" y="1359910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8" y="2811944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76" y="4319395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939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1" y="916566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40" y="242088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8669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676" y="1045874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042376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6" y="2537196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3542649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1" y="453494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50645"/>
            <a:ext cx="8640960" cy="59026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7" y="4149292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7" y="4653136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7" y="5156980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7" y="5647995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7" y="607660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18953"/>
            <a:ext cx="9144000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539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04" y="1581583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04" y="2068469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3" y="2545786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2" y="3044610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7" y="3588259"/>
            <a:ext cx="333375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61649"/>
            <a:ext cx="8640960" cy="538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6" y="1683183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18" y="335699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17" y="5016664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9"/>
            <a:ext cx="8640959" cy="15105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511" b="20683"/>
          <a:stretch/>
        </p:blipFill>
        <p:spPr>
          <a:xfrm>
            <a:off x="267855" y="2132856"/>
            <a:ext cx="8567299" cy="16561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49" y="1110528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48" y="2803785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913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0" y="1064347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18" y="1916832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68" y="2780928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75" y="3672267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1" y="4147940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105775" cy="3390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295255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5" y="1844824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5" y="2394393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5" y="2943962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5" y="3493531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4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93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40" y="1581583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40" y="2088407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39" y="2565160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56" y="3015433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56" y="3552187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495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7" y="1027401"/>
            <a:ext cx="33337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7" y="1468883"/>
            <a:ext cx="33337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7" y="1861667"/>
            <a:ext cx="33337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7" y="2254451"/>
            <a:ext cx="33337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7" y="2730758"/>
            <a:ext cx="3333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19</cp:revision>
  <dcterms:created xsi:type="dcterms:W3CDTF">2024-01-16T06:30:23Z</dcterms:created>
  <dcterms:modified xsi:type="dcterms:W3CDTF">2025-01-17T13:57:14Z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1A5C255CA36A40B38DAD7DBE5E807D4F_13</vt:lpwstr>
  </property>
</Properties>
</file>