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5C98-E1F8-4847-AF7E-8CCA5D48758D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277F-D56C-49B6-9245-1CD8877FD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8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277F-D56C-49B6-9245-1CD8877FD9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7462" y="0"/>
            <a:ext cx="9161462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50112"/>
            <a:ext cx="8640960" cy="51831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10" y="110186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9" y="1988936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0" y="2984521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2" y="3997589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06" y="4993174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624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60" y="29497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80" y="339090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02" y="3832081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4" y="4345636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1" y="478681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7608176" cy="3167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789040"/>
            <a:ext cx="8640960" cy="17488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5" y="1044719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4" y="197511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3" y="2905519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2" y="3897598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2" y="4737141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018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85" y="144476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35" y="2809503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94" y="325640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02" y="3716461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31" y="415860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97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735" y="43213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749527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479" y="5185767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589240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74" y="605938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18953"/>
            <a:ext cx="914400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104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0" y="14799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0" y="1843689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0" y="225155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29" y="2655983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29" y="3060410"/>
            <a:ext cx="3333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0424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" y="17686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4" y="357301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4161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0" y="133046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09" y="3099611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09" y="494116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7553325" cy="538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10" y="11971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70" y="2167151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52" y="308843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34" y="4099947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33" y="5071670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2196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85" y="9685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84" y="169395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0" y="2489925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0" y="3285898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22" y="403165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616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39714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822351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82" y="2245608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04" y="2632715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04" y="3049530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78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35" y="1168544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1" y="166690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1" y="223179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1" y="2783306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1" y="3290339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全屏显示(4:3)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17</cp:revision>
  <dcterms:created xsi:type="dcterms:W3CDTF">2024-01-16T06:30:23Z</dcterms:created>
  <dcterms:modified xsi:type="dcterms:W3CDTF">2025-01-17T13:31:30Z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1A5C255CA36A40B38DAD7DBE5E807D4F_13</vt:lpwstr>
  </property>
</Properties>
</file>