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7462" y="0"/>
            <a:ext cx="9161462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4714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74" y="1414124"/>
            <a:ext cx="1425098" cy="6000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46" y="2956597"/>
            <a:ext cx="1425098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190"/>
          <a:stretch/>
        </p:blipFill>
        <p:spPr>
          <a:xfrm>
            <a:off x="251520" y="548680"/>
            <a:ext cx="8640961" cy="29516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065"/>
          <a:stretch/>
        </p:blipFill>
        <p:spPr>
          <a:xfrm>
            <a:off x="251519" y="3440767"/>
            <a:ext cx="8631725" cy="16496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157" y="915361"/>
            <a:ext cx="1423585" cy="599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757" y="2467070"/>
            <a:ext cx="1423585" cy="599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30" y="4055724"/>
            <a:ext cx="1452806" cy="5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4" y="548680"/>
            <a:ext cx="8621316" cy="40930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294" y="999693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46631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916832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391879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85293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0087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1" y="34196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0" y="3861048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0" y="4295915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0" y="4769513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0" y="5274513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18953"/>
            <a:ext cx="9144000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384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548680"/>
            <a:ext cx="504056" cy="10495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12" y="158158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083705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56" y="2595050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26" y="3106395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3586298"/>
            <a:ext cx="33337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915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0" y="1600055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29" y="3107319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29" y="4631777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3531" cy="15253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28" t="16269" r="348"/>
          <a:stretch/>
        </p:blipFill>
        <p:spPr>
          <a:xfrm>
            <a:off x="251521" y="2060849"/>
            <a:ext cx="8640960" cy="14781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31" y="1138237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31" y="265040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5815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87" y="2449801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68" y="244980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65" y="2449799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62" y="2449798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743" y="2449797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8" y="3393471"/>
            <a:ext cx="333375" cy="314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32" y="3868403"/>
            <a:ext cx="333375" cy="314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7" y="4343335"/>
            <a:ext cx="333375" cy="314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31" y="4842162"/>
            <a:ext cx="333375" cy="314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63" y="576922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3585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9" y="185867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858674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9" y="2598635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629705"/>
            <a:ext cx="333375" cy="314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9" y="3467881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118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03" y="1175183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03" y="1700808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02" y="2255603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01" y="2744245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98" y="3315872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9998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1" y="1147473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84" y="2132856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1" y="3355294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10" y="4577732"/>
            <a:ext cx="333375" cy="314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0" y="5643007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全屏显示(4:3)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17</cp:revision>
  <dcterms:created xsi:type="dcterms:W3CDTF">2024-01-16T06:30:23Z</dcterms:created>
  <dcterms:modified xsi:type="dcterms:W3CDTF">2025-01-17T13:22:47Z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1A5C255CA36A40B38DAD7DBE5E807D4F_13</vt:lpwstr>
  </property>
</Properties>
</file>