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57" r:id="rId11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318953"/>
            <a:ext cx="9144000" cy="1110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专项训练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语言与词汇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73021"/>
            <a:ext cx="8640960" cy="51602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193654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991" y="1694219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991" y="2151193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42" y="2598195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124" y="3098760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99" y="3517681"/>
            <a:ext cx="333375" cy="314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124" y="3944609"/>
            <a:ext cx="333375" cy="3143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059" y="4403593"/>
            <a:ext cx="333375" cy="3143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124" y="4888277"/>
            <a:ext cx="333375" cy="3143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124" y="5414958"/>
            <a:ext cx="3333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2855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622" y="1193655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622" y="1628800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622" y="2152955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6" y="2584599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802" y="3073753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802" y="3491349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397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512" y="2108055"/>
            <a:ext cx="923256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092" y="2118544"/>
            <a:ext cx="923256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550" y="2492896"/>
            <a:ext cx="1092234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492895"/>
            <a:ext cx="1008112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651" y="2877737"/>
            <a:ext cx="1092234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651" y="3257550"/>
            <a:ext cx="1092234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2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2097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913" y="1960273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267" y="1960273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466" y="1971817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339" y="2359361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266" y="2439120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466" y="2387934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5971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379"/>
          <a:stretch/>
        </p:blipFill>
        <p:spPr>
          <a:xfrm>
            <a:off x="251519" y="4201266"/>
            <a:ext cx="8646891" cy="21634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31" y="1156710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30" y="2190102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29" y="3356992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29" y="4414971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28" y="5472948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562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196752"/>
            <a:ext cx="1380620" cy="58131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r="3413"/>
          <a:stretch/>
        </p:blipFill>
        <p:spPr>
          <a:xfrm>
            <a:off x="1879816" y="2277406"/>
            <a:ext cx="1306729" cy="5735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107" y="3542789"/>
            <a:ext cx="1519166" cy="56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2525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618" y="984317"/>
            <a:ext cx="1352910" cy="5696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527" y="1677044"/>
            <a:ext cx="1352910" cy="5696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836" y="2776172"/>
            <a:ext cx="1352910" cy="56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4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全屏显示(4:3)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2024-01-16T06:30:23Z</dcterms:created>
  <dcterms:modified xsi:type="dcterms:W3CDTF">2025-01-17T12:01:54Z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