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4" r:id="rId8"/>
    <p:sldId id="263" r:id="rId9"/>
    <p:sldId id="265" r:id="rId10"/>
    <p:sldId id="257" r:id="rId11"/>
  </p:sldIdLst>
  <p:sldSz cx="9144000" cy="6858000" type="screen4x3"/>
  <p:notesSz cx="6858000" cy="9144000"/>
  <p:custDataLst>
    <p:tags r:id="rId12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-17462" y="0"/>
            <a:ext cx="9161462" cy="68611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318953"/>
            <a:ext cx="9144000" cy="1110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专项训练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 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语言与词汇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73021"/>
            <a:ext cx="8640960" cy="516023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193654"/>
            <a:ext cx="333375" cy="3143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991" y="1694219"/>
            <a:ext cx="333375" cy="3143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991" y="2151193"/>
            <a:ext cx="333375" cy="3143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942" y="2598195"/>
            <a:ext cx="333375" cy="3143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124" y="3098760"/>
            <a:ext cx="333375" cy="3143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599" y="3517681"/>
            <a:ext cx="333375" cy="3143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124" y="3944609"/>
            <a:ext cx="333375" cy="3143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059" y="4403593"/>
            <a:ext cx="333375" cy="31432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124" y="4888277"/>
            <a:ext cx="333375" cy="31432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124" y="5414958"/>
            <a:ext cx="333375" cy="314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32855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622" y="1193655"/>
            <a:ext cx="333375" cy="3143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622" y="1628800"/>
            <a:ext cx="333375" cy="3143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622" y="2152955"/>
            <a:ext cx="333375" cy="3143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566" y="2584599"/>
            <a:ext cx="333375" cy="3143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802" y="3073753"/>
            <a:ext cx="333375" cy="3143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802" y="3491349"/>
            <a:ext cx="333375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67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313972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0512" y="2108055"/>
            <a:ext cx="923256" cy="3143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6092" y="2118544"/>
            <a:ext cx="923256" cy="3143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5550" y="2492896"/>
            <a:ext cx="1092234" cy="3143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9992" y="2492895"/>
            <a:ext cx="1008112" cy="3143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7651" y="2877737"/>
            <a:ext cx="1092234" cy="3143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7651" y="3257550"/>
            <a:ext cx="1092234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12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20976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913" y="1960273"/>
            <a:ext cx="333375" cy="3143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7267" y="1960273"/>
            <a:ext cx="333375" cy="3143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7466" y="1971817"/>
            <a:ext cx="333375" cy="3143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339" y="2359361"/>
            <a:ext cx="333375" cy="3143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7266" y="2439120"/>
            <a:ext cx="333375" cy="3143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7466" y="2387934"/>
            <a:ext cx="333375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50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359717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/>
          <a:srcRect r="379"/>
          <a:stretch/>
        </p:blipFill>
        <p:spPr>
          <a:xfrm>
            <a:off x="251519" y="4201266"/>
            <a:ext cx="8646891" cy="216346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131" y="1156710"/>
            <a:ext cx="333375" cy="3143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130" y="2190102"/>
            <a:ext cx="333375" cy="3143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129" y="3356992"/>
            <a:ext cx="333375" cy="3143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129" y="4414971"/>
            <a:ext cx="333375" cy="3143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128" y="5472948"/>
            <a:ext cx="333375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20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365628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1196752"/>
            <a:ext cx="1380620" cy="58131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/>
          <a:srcRect r="3413"/>
          <a:stretch/>
        </p:blipFill>
        <p:spPr>
          <a:xfrm>
            <a:off x="1879816" y="2277406"/>
            <a:ext cx="1306729" cy="57353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0107" y="3542789"/>
            <a:ext cx="1519166" cy="569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6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25253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4618" y="984317"/>
            <a:ext cx="1352910" cy="56964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5527" y="1677044"/>
            <a:ext cx="1352910" cy="56964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6836" y="2776172"/>
            <a:ext cx="1352910" cy="569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14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</Words>
  <Application>Microsoft Office PowerPoint</Application>
  <PresentationFormat>全屏显示(4:3)</PresentationFormat>
  <Paragraphs>1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16</cp:revision>
  <dcterms:created xsi:type="dcterms:W3CDTF">2024-01-16T06:30:23Z</dcterms:created>
  <dcterms:modified xsi:type="dcterms:W3CDTF">2025-01-17T12:01:54Z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1A5C255CA36A40B38DAD7DBE5E807D4F_13</vt:lpwstr>
  </property>
</Properties>
</file>