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17462" y="0"/>
            <a:ext cx="9161462" cy="686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318953"/>
            <a:ext cx="9144000" cy="1110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专项训练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句子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541738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94" y="1110528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94" y="2060848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94" y="2943049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94" y="3831279"/>
            <a:ext cx="3333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93" y="4719509"/>
            <a:ext cx="333375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63119"/>
            <a:ext cx="8640960" cy="44500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21" y="639473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21" y="1556792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21" y="2372892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20" y="3378709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20" y="4227363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931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422" y="2135765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135764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955" y="2135763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7657" y="2135763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8179" y="2142137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2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7930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621" y="1692419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65" y="3067209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5" y="4509120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27889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640" y="1276783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639" y="2852936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6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3016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94" y="1064346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30" y="1378671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94" y="1737174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102" y="2100910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93" y="2508824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0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143875" cy="62388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203" y="1867910"/>
            <a:ext cx="1916661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978480"/>
            <a:ext cx="1916661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175" y="4089050"/>
            <a:ext cx="2153689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109" y="5208856"/>
            <a:ext cx="2153689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688" y="6328662"/>
            <a:ext cx="2153689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全屏显示(4:3)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16</cp:revision>
  <dcterms:created xsi:type="dcterms:W3CDTF">2024-01-16T06:30:23Z</dcterms:created>
  <dcterms:modified xsi:type="dcterms:W3CDTF">2025-01-17T12:02:53Z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1A5C255CA36A40B38DAD7DBE5E807D4F_13</vt:lpwstr>
  </property>
</Properties>
</file>