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57" r:id="rId11"/>
  </p:sldIdLst>
  <p:sldSz cx="9144000" cy="6858000" type="screen4x3"/>
  <p:notesSz cx="6858000" cy="9144000"/>
  <p:custDataLst>
    <p:tags r:id="rId12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162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-17462" y="0"/>
            <a:ext cx="9161462" cy="68611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2318953"/>
            <a:ext cx="9144000" cy="11100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专项训练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二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 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句子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5417389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5494" y="1110528"/>
            <a:ext cx="333375" cy="31432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5494" y="2060848"/>
            <a:ext cx="333375" cy="31432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5494" y="2943049"/>
            <a:ext cx="333375" cy="31432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5494" y="3831279"/>
            <a:ext cx="333375" cy="31432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5493" y="4719509"/>
            <a:ext cx="333375" cy="3143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63119"/>
            <a:ext cx="8640960" cy="4450057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7021" y="639473"/>
            <a:ext cx="333375" cy="31432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7021" y="1556792"/>
            <a:ext cx="333375" cy="31432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7021" y="2372892"/>
            <a:ext cx="333375" cy="31432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7020" y="3378709"/>
            <a:ext cx="333375" cy="31432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7020" y="4227363"/>
            <a:ext cx="333375" cy="314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678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329313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3422" y="2135765"/>
            <a:ext cx="333375" cy="31432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7824" y="2135764"/>
            <a:ext cx="333375" cy="31432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0955" y="2135763"/>
            <a:ext cx="333375" cy="31432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7657" y="2135763"/>
            <a:ext cx="333375" cy="31432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98179" y="2142137"/>
            <a:ext cx="333375" cy="314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4127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4793098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8621" y="1692419"/>
            <a:ext cx="333375" cy="31432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8265" y="3067209"/>
            <a:ext cx="333375" cy="31432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5565" y="4509120"/>
            <a:ext cx="333375" cy="314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7504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3278894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5640" y="1276783"/>
            <a:ext cx="333375" cy="31432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5639" y="2852936"/>
            <a:ext cx="333375" cy="314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67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2301684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3894" y="1064346"/>
            <a:ext cx="333375" cy="31432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730" y="1378671"/>
            <a:ext cx="333375" cy="31432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3894" y="1737174"/>
            <a:ext cx="333375" cy="31432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102" y="2100910"/>
            <a:ext cx="333375" cy="31432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3893" y="2508824"/>
            <a:ext cx="333375" cy="314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7204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143875" cy="623887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1203" y="1867910"/>
            <a:ext cx="1916661" cy="31432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624" y="2978480"/>
            <a:ext cx="1916661" cy="31432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4175" y="4089050"/>
            <a:ext cx="2153689" cy="31432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9109" y="5208856"/>
            <a:ext cx="2153689" cy="31432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2688" y="6328662"/>
            <a:ext cx="2153689" cy="314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69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6</Words>
  <Application>Microsoft Office PowerPoint</Application>
  <PresentationFormat>全屏显示(4:3)</PresentationFormat>
  <Paragraphs>1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5" baseType="lpstr">
      <vt:lpstr>宋体</vt:lpstr>
      <vt:lpstr>微软雅黑</vt:lpstr>
      <vt:lpstr>Arial</vt:lpstr>
      <vt:lpstr>Times New Roman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Windows User</cp:lastModifiedBy>
  <cp:revision>16</cp:revision>
  <dcterms:created xsi:type="dcterms:W3CDTF">2024-01-16T06:30:23Z</dcterms:created>
  <dcterms:modified xsi:type="dcterms:W3CDTF">2025-01-17T12:02:53Z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1A5C255CA36A40B38DAD7DBE5E807D4F_13</vt:lpwstr>
  </property>
</Properties>
</file>