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57" r:id="rId10"/>
  </p:sldIdLst>
  <p:sldSz cx="9144000" cy="6858000" type="screen4x3"/>
  <p:notesSz cx="6858000" cy="9144000"/>
  <p:custDataLst>
    <p:tags r:id="rId11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162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-17462" y="0"/>
            <a:ext cx="9161462" cy="68611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2320748"/>
            <a:ext cx="9144000" cy="1108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Revision going to a school fair</a:t>
            </a:r>
            <a:endParaRPr lang="zh-CN" altLang="en-US" sz="5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548680"/>
            <a:ext cx="8640960" cy="2629472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0985" y="1119764"/>
            <a:ext cx="333375" cy="31432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0985" y="1533996"/>
            <a:ext cx="333375" cy="31432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0984" y="1948228"/>
            <a:ext cx="333375" cy="31432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219" y="2337100"/>
            <a:ext cx="333375" cy="31432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0982" y="2776692"/>
            <a:ext cx="333375" cy="314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1" y="548680"/>
            <a:ext cx="8640960" cy="4368941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48" y="2209656"/>
            <a:ext cx="333375" cy="31432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772" y="2888000"/>
            <a:ext cx="333375" cy="31432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771" y="3542327"/>
            <a:ext cx="333375" cy="31432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574" y="4244154"/>
            <a:ext cx="333375" cy="31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678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1" y="548680"/>
            <a:ext cx="8640960" cy="4731406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203" y="1064346"/>
            <a:ext cx="333375" cy="31432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202" y="2060848"/>
            <a:ext cx="333375" cy="31432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674" y="2803400"/>
            <a:ext cx="333375" cy="31432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674" y="3550235"/>
            <a:ext cx="333375" cy="31432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674" y="4633508"/>
            <a:ext cx="333375" cy="31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127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548681"/>
            <a:ext cx="8647991" cy="2172544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1" y="2780928"/>
            <a:ext cx="8640960" cy="2868602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603" y="2052636"/>
            <a:ext cx="333375" cy="31432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603" y="2796774"/>
            <a:ext cx="333375" cy="31432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603" y="3556591"/>
            <a:ext cx="333375" cy="31432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603" y="4225180"/>
            <a:ext cx="333375" cy="31432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603" y="4937355"/>
            <a:ext cx="333375" cy="31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504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404664"/>
            <a:ext cx="8640960" cy="631389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2028" y="1728160"/>
            <a:ext cx="1344313" cy="548712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7773" y="2771869"/>
            <a:ext cx="1323500" cy="549484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465" y="3815578"/>
            <a:ext cx="1360444" cy="549484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56" y="4850051"/>
            <a:ext cx="1360444" cy="549484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8756" y="4850050"/>
            <a:ext cx="1360444" cy="549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67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548680"/>
            <a:ext cx="8640960" cy="369228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658" y="2616055"/>
            <a:ext cx="333375" cy="31432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657" y="2930380"/>
            <a:ext cx="333375" cy="31432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656" y="3244705"/>
            <a:ext cx="333375" cy="31432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656" y="3559030"/>
            <a:ext cx="333375" cy="31432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180" y="3948283"/>
            <a:ext cx="333375" cy="31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20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2VjNDQ0NWZiZTVmYTE2MzFlMjYzYTVlOGE4MGMyNm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</Words>
  <Application>Microsoft Office PowerPoint</Application>
  <PresentationFormat>全屏显示(4:3)</PresentationFormat>
  <Paragraphs>1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4" baseType="lpstr">
      <vt:lpstr>宋体</vt:lpstr>
      <vt:lpstr>微软雅黑</vt:lpstr>
      <vt:lpstr>Arial</vt:lpstr>
      <vt:lpstr>Times New Roman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Windows User</cp:lastModifiedBy>
  <cp:revision>16</cp:revision>
  <dcterms:created xsi:type="dcterms:W3CDTF">2024-01-16T06:30:23Z</dcterms:created>
  <dcterms:modified xsi:type="dcterms:W3CDTF">2025-01-17T11:57:16Z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1A5C255CA36A40B38DAD7DBE5E807D4F_13</vt:lpwstr>
  </property>
</Properties>
</file>