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57" r:id="rId7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62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-17462" y="0"/>
            <a:ext cx="9161462" cy="68611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1988840"/>
            <a:ext cx="91440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Unit6 </a:t>
            </a: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  Numbers in life</a:t>
            </a:r>
          </a:p>
          <a:p>
            <a:pPr algn="ctr">
              <a:lnSpc>
                <a:spcPct val="150000"/>
              </a:lnSpc>
            </a:pP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第六课时 </a:t>
            </a: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B    Read and write</a:t>
            </a:r>
            <a:endParaRPr lang="zh-CN" altLang="en-US" sz="5000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548680"/>
            <a:ext cx="8640960" cy="5193977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7130" y="1147474"/>
            <a:ext cx="333375" cy="3143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1147474"/>
            <a:ext cx="333375" cy="3143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1556792"/>
            <a:ext cx="333375" cy="3143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9503" y="1556791"/>
            <a:ext cx="333375" cy="31432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5859" y="2051357"/>
            <a:ext cx="333375" cy="31432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6336" y="2052385"/>
            <a:ext cx="333375" cy="31432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2988505"/>
            <a:ext cx="333375" cy="3143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814" y="3501008"/>
            <a:ext cx="333375" cy="3143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051" y="3952166"/>
            <a:ext cx="333375" cy="31432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051" y="4386163"/>
            <a:ext cx="333375" cy="31432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599" y="4905625"/>
            <a:ext cx="333375" cy="31432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771" y="5339622"/>
            <a:ext cx="333375" cy="314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476672"/>
            <a:ext cx="8496300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67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548680"/>
            <a:ext cx="8534400" cy="460057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367" y="1212128"/>
            <a:ext cx="333375" cy="31432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366" y="1756225"/>
            <a:ext cx="333375" cy="3143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366" y="2300322"/>
            <a:ext cx="333375" cy="31432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667" y="3326051"/>
            <a:ext cx="1970042" cy="829491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8830" y="4221978"/>
            <a:ext cx="1970042" cy="829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12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</Words>
  <Application>Microsoft Office PowerPoint</Application>
  <PresentationFormat>全屏显示(4:3)</PresentationFormat>
  <Paragraphs>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宋体</vt:lpstr>
      <vt:lpstr>微软雅黑</vt:lpstr>
      <vt:lpstr>Arial</vt:lpstr>
      <vt:lpstr>Times New Roman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Windows User</cp:lastModifiedBy>
  <cp:revision>17</cp:revision>
  <dcterms:created xsi:type="dcterms:W3CDTF">2024-01-16T06:30:23Z</dcterms:created>
  <dcterms:modified xsi:type="dcterms:W3CDTF">2025-01-17T08:31:12Z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1A5C255CA36A40B38DAD7DBE5E807D4F_13</vt:lpwstr>
  </property>
</Properties>
</file>