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17462" y="0"/>
            <a:ext cx="9161462" cy="6861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908720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Unit6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Numbers in life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第一课时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How do numbers help us count</a:t>
            </a:r>
            <a:r>
              <a:rPr lang="zh-CN" altLang="en-US" sz="5000" dirty="0">
                <a:latin typeface="宋体" panose="02010600030101010101" pitchFamily="2" charset="-122"/>
                <a:cs typeface="Times New Roman" panose="02020603050405020304" pitchFamily="18" charset="0"/>
              </a:rPr>
              <a:t>？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Let’s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talk &amp; count and say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7149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658" y="2560637"/>
            <a:ext cx="33337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658" y="2978480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658" y="3396323"/>
            <a:ext cx="3333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658" y="3829989"/>
            <a:ext cx="333375" cy="314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98842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203" y="1073583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203" y="2048155"/>
            <a:ext cx="3333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203" y="2799694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7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91953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256" y="2385147"/>
            <a:ext cx="33337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256" y="2733612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256" y="3047937"/>
            <a:ext cx="3333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256" y="3758075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12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62957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310" y="2860113"/>
            <a:ext cx="288032" cy="21602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949" y="2860113"/>
            <a:ext cx="288032" cy="21602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6559" y="2860113"/>
            <a:ext cx="288032" cy="21602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2860113"/>
            <a:ext cx="288032" cy="21602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5672" y="2863365"/>
            <a:ext cx="288032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50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</Words>
  <Application>Microsoft Office PowerPoint</Application>
  <PresentationFormat>全屏显示(4:3)</PresentationFormat>
  <Paragraphs>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15</cp:revision>
  <dcterms:created xsi:type="dcterms:W3CDTF">2024-01-16T06:30:23Z</dcterms:created>
  <dcterms:modified xsi:type="dcterms:W3CDTF">2025-01-17T03:24:33Z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1A5C255CA36A40B38DAD7DBE5E807D4F_13</vt:lpwstr>
  </property>
</Properties>
</file>