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57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-17462" y="0"/>
            <a:ext cx="9161462" cy="68611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988840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Unit4    Healthy food</a:t>
            </a: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第四单元知识小结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730" y="277161"/>
            <a:ext cx="8636750" cy="63348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351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67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638" y="548680"/>
            <a:ext cx="8633842" cy="4014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12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12</cp:revision>
  <dcterms:created xsi:type="dcterms:W3CDTF">2024-01-16T06:30:23Z</dcterms:created>
  <dcterms:modified xsi:type="dcterms:W3CDTF">2025-01-17T02:41:49Z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1A5C255CA36A40B38DAD7DBE5E807D4F_13</vt:lpwstr>
  </property>
</Properties>
</file>