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17462" y="0"/>
            <a:ext cx="9161462" cy="686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8884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Unit3    learning better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第三课时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    Let’s spell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7706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3458" y="3521219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521219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3521219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3237" y="3521219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055" y="3920250"/>
            <a:ext cx="333375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3" y="3920249"/>
            <a:ext cx="333375" cy="314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8788" y="3920248"/>
            <a:ext cx="333375" cy="3143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186" y="3920248"/>
            <a:ext cx="333375" cy="31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38731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730" y="1055110"/>
            <a:ext cx="33337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369435"/>
            <a:ext cx="333375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742338"/>
            <a:ext cx="333375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05" y="2190190"/>
            <a:ext cx="333375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99" y="2561348"/>
            <a:ext cx="33337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9728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389" y="2162269"/>
            <a:ext cx="1725776" cy="72664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482536"/>
            <a:ext cx="1737250" cy="731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2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7055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224" y="832234"/>
            <a:ext cx="1708753" cy="719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751" y="2162270"/>
            <a:ext cx="1708753" cy="7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181975" cy="2085975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2552723" y="1229670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3180796" y="1220433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4021305" y="1211197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4981887" y="1229670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340287" y="1673015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626614" y="2162542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4261451" y="2144070"/>
            <a:ext cx="606825" cy="364067"/>
          </a:xfrm>
          <a:prstGeom prst="ellipse">
            <a:avLst/>
          </a:prstGeom>
          <a:noFill/>
          <a:ln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6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12</cp:revision>
  <dcterms:created xsi:type="dcterms:W3CDTF">2024-01-16T06:30:23Z</dcterms:created>
  <dcterms:modified xsi:type="dcterms:W3CDTF">2025-01-17T07:42:25Z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1A5C255CA36A40B38DAD7DBE5E807D4F_13</vt:lpwstr>
  </property>
</Properties>
</file>