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57" r:id="rId9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-17462" y="0"/>
            <a:ext cx="9161462" cy="68611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98884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Unit3    learning better</a:t>
            </a: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第三课时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   Let’s spell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77060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3458" y="3521219"/>
            <a:ext cx="333375" cy="3143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3521219"/>
            <a:ext cx="333375" cy="3143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328" y="3521219"/>
            <a:ext cx="333375" cy="3143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3237" y="3521219"/>
            <a:ext cx="333375" cy="3143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9055" y="3920250"/>
            <a:ext cx="333375" cy="3143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3" y="3920249"/>
            <a:ext cx="333375" cy="3143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8788" y="3920248"/>
            <a:ext cx="333375" cy="3143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0186" y="3920248"/>
            <a:ext cx="333375" cy="314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38731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730" y="1055110"/>
            <a:ext cx="333375" cy="3143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369435"/>
            <a:ext cx="333375" cy="3143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742338"/>
            <a:ext cx="333375" cy="3143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05" y="2190190"/>
            <a:ext cx="333375" cy="3143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599" y="2561348"/>
            <a:ext cx="333375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67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97285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9389" y="2162269"/>
            <a:ext cx="1725776" cy="72664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3482536"/>
            <a:ext cx="1737250" cy="73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12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70550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6224" y="832234"/>
            <a:ext cx="1708753" cy="7194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751" y="2162270"/>
            <a:ext cx="1708753" cy="7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50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181975" cy="2085975"/>
          </a:xfrm>
          <a:prstGeom prst="rect">
            <a:avLst/>
          </a:prstGeom>
        </p:spPr>
      </p:pic>
      <p:sp>
        <p:nvSpPr>
          <p:cNvPr id="6" name="椭圆 5"/>
          <p:cNvSpPr/>
          <p:nvPr/>
        </p:nvSpPr>
        <p:spPr>
          <a:xfrm>
            <a:off x="2552723" y="1229670"/>
            <a:ext cx="606825" cy="364067"/>
          </a:xfrm>
          <a:prstGeom prst="ellipse">
            <a:avLst/>
          </a:prstGeom>
          <a:noFill/>
          <a:ln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3180796" y="1220433"/>
            <a:ext cx="606825" cy="364067"/>
          </a:xfrm>
          <a:prstGeom prst="ellipse">
            <a:avLst/>
          </a:prstGeom>
          <a:noFill/>
          <a:ln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4021305" y="1211197"/>
            <a:ext cx="606825" cy="364067"/>
          </a:xfrm>
          <a:prstGeom prst="ellipse">
            <a:avLst/>
          </a:prstGeom>
          <a:noFill/>
          <a:ln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4981887" y="1229670"/>
            <a:ext cx="606825" cy="364067"/>
          </a:xfrm>
          <a:prstGeom prst="ellipse">
            <a:avLst/>
          </a:prstGeom>
          <a:noFill/>
          <a:ln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2340287" y="1673015"/>
            <a:ext cx="606825" cy="364067"/>
          </a:xfrm>
          <a:prstGeom prst="ellipse">
            <a:avLst/>
          </a:prstGeom>
          <a:noFill/>
          <a:ln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2626614" y="2162542"/>
            <a:ext cx="606825" cy="364067"/>
          </a:xfrm>
          <a:prstGeom prst="ellipse">
            <a:avLst/>
          </a:prstGeom>
          <a:noFill/>
          <a:ln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4261451" y="2144070"/>
            <a:ext cx="606825" cy="364067"/>
          </a:xfrm>
          <a:prstGeom prst="ellipse">
            <a:avLst/>
          </a:prstGeom>
          <a:noFill/>
          <a:ln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26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</Words>
  <Application>Microsoft Office PowerPoint</Application>
  <PresentationFormat>全屏显示(4:3)</PresentationFormat>
  <Paragraphs>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12</cp:revision>
  <dcterms:created xsi:type="dcterms:W3CDTF">2024-01-16T06:30:23Z</dcterms:created>
  <dcterms:modified xsi:type="dcterms:W3CDTF">2025-01-17T07:42:25Z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1A5C255CA36A40B38DAD7DBE5E807D4F_13</vt:lpwstr>
  </property>
</Properties>
</file>