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57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7462" y="0"/>
            <a:ext cx="9161462" cy="686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980728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Unit3    learning better</a:t>
            </a: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第一课时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    What tools help </a:t>
            </a:r>
          </a:p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us learn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Let’s talk 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&amp;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Ask and answer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40960" cy="36982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312" y="1027401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312" y="2107226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312" y="3207003"/>
            <a:ext cx="333375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434111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040" y="1119765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65" y="2005175"/>
            <a:ext cx="333375" cy="30508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65" y="2871369"/>
            <a:ext cx="333375" cy="30508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65" y="4149080"/>
            <a:ext cx="333375" cy="30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7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62266"/>
            <a:ext cx="8640960" cy="430689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912" y="2780928"/>
            <a:ext cx="333375" cy="21602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7832" y="3212976"/>
            <a:ext cx="333375" cy="21602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4058600"/>
            <a:ext cx="333375" cy="21602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60" y="2616937"/>
            <a:ext cx="333375" cy="21602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7988" y="4374340"/>
            <a:ext cx="333375" cy="21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2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全屏显示(4:3)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12</cp:revision>
  <dcterms:created xsi:type="dcterms:W3CDTF">2024-01-16T06:30:23Z</dcterms:created>
  <dcterms:modified xsi:type="dcterms:W3CDTF">2025-01-16T14:57:02Z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1A5C255CA36A40B38DAD7DBE5E807D4F_13</vt:lpwstr>
  </property>
</Properties>
</file>