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9" r:id="rId3"/>
    <p:sldId id="258" r:id="rId4"/>
    <p:sldId id="262" r:id="rId5"/>
    <p:sldId id="263" r:id="rId6"/>
    <p:sldId id="257" r:id="rId7"/>
  </p:sldIdLst>
  <p:sldSz cx="9144000" cy="6858000" type="screen4x3"/>
  <p:notesSz cx="6858000" cy="9144000"/>
  <p:custDataLst>
    <p:tags r:id="rId8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4" d="100"/>
          <a:sy n="104" d="100"/>
        </p:scale>
        <p:origin x="162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1026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-17462" y="0"/>
            <a:ext cx="9161462" cy="68611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1988840"/>
            <a:ext cx="914400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50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Unit1    Meeting new people</a:t>
            </a:r>
          </a:p>
          <a:p>
            <a:pPr algn="ctr">
              <a:lnSpc>
                <a:spcPct val="150000"/>
              </a:lnSpc>
            </a:pPr>
            <a:r>
              <a:rPr lang="en-US" altLang="zh-CN" sz="50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Unit1</a:t>
            </a:r>
            <a:r>
              <a:rPr lang="en-US" altLang="zh-CN" sz="5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5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</a:t>
            </a:r>
            <a:r>
              <a:rPr lang="zh-CN" altLang="en-US" sz="5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阅读</a:t>
            </a:r>
            <a:r>
              <a:rPr lang="zh-CN" altLang="en-US" sz="5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训练</a:t>
            </a:r>
            <a:endParaRPr lang="zh-CN" altLang="en-US" sz="5000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1" y="332656"/>
            <a:ext cx="8640960" cy="6212101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1128" y="5539799"/>
            <a:ext cx="314325" cy="285750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8064" y="5539799"/>
            <a:ext cx="314325" cy="28575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1128" y="5899403"/>
            <a:ext cx="314325" cy="28575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6622" y="5899403"/>
            <a:ext cx="314325" cy="28575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1128" y="6259007"/>
            <a:ext cx="314325" cy="2857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548681"/>
            <a:ext cx="8640960" cy="3943656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978" y="3553907"/>
            <a:ext cx="314325" cy="285750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18904" y="3553907"/>
            <a:ext cx="314325" cy="28575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978" y="3880247"/>
            <a:ext cx="314325" cy="28575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6254" y="3880247"/>
            <a:ext cx="314325" cy="28575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7584" y="4215264"/>
            <a:ext cx="314325" cy="285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9913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1" y="548680"/>
            <a:ext cx="8640960" cy="1824425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852" y="1196753"/>
            <a:ext cx="1405911" cy="591962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96634" y="1196753"/>
            <a:ext cx="1405911" cy="591962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3506" y="1178281"/>
            <a:ext cx="1405911" cy="591962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67033" y="1187518"/>
            <a:ext cx="1405911" cy="591962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6633" y="1769408"/>
            <a:ext cx="1405911" cy="591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6934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1" name="图片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M2VjNDQ0NWZiZTVmYTE2MzFlMjYzYTVlOGE4MGMyNmMifQ==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7</Words>
  <Application>Microsoft Office PowerPoint</Application>
  <PresentationFormat>全屏显示(4:3)</PresentationFormat>
  <Paragraphs>2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1" baseType="lpstr">
      <vt:lpstr>宋体</vt:lpstr>
      <vt:lpstr>微软雅黑</vt:lpstr>
      <vt:lpstr>Arial</vt:lpstr>
      <vt:lpstr>Times New Roman</vt:lpstr>
      <vt:lpstr>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Windows User</cp:lastModifiedBy>
  <cp:revision>7</cp:revision>
  <dcterms:created xsi:type="dcterms:W3CDTF">2024-01-16T06:30:23Z</dcterms:created>
  <dcterms:modified xsi:type="dcterms:W3CDTF">2025-01-17T07:23:52Z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2052-12.1.0.19770</vt:lpwstr>
  </property>
  <property fmtid="{D5CDD505-2E9C-101B-9397-08002B2CF9AE}" pid="3" name="ICV">
    <vt:lpwstr>1A5C255CA36A40B38DAD7DBE5E807D4F_13</vt:lpwstr>
  </property>
</Properties>
</file>