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62" r:id="rId5"/>
    <p:sldId id="263" r:id="rId6"/>
    <p:sldId id="264" r:id="rId7"/>
    <p:sldId id="257" r:id="rId8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7462" y="0"/>
            <a:ext cx="9161462" cy="686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64447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Unit1    Meeting new people</a:t>
            </a: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第六课时 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Read and write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1"/>
            <a:ext cx="8640960" cy="428336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48" y="1087581"/>
            <a:ext cx="323850" cy="3048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48" y="1825061"/>
            <a:ext cx="323850" cy="304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48" y="3006160"/>
            <a:ext cx="323850" cy="3048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48" y="4108747"/>
            <a:ext cx="32385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259308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39" y="1153110"/>
            <a:ext cx="323850" cy="3048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39" y="1540423"/>
            <a:ext cx="323850" cy="304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39" y="1953781"/>
            <a:ext cx="323850" cy="3048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39" y="2367139"/>
            <a:ext cx="323850" cy="3048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39" y="2780497"/>
            <a:ext cx="32385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1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1"/>
            <a:ext cx="8640960" cy="374936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11" y="977620"/>
            <a:ext cx="323850" cy="3048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201" y="1605139"/>
            <a:ext cx="323850" cy="304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201" y="2308232"/>
            <a:ext cx="32385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3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7562850" cy="29241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93" y="1125401"/>
            <a:ext cx="323850" cy="3048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49" y="1584500"/>
            <a:ext cx="323850" cy="304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12" y="2069578"/>
            <a:ext cx="323850" cy="3048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85" y="2596852"/>
            <a:ext cx="323850" cy="3048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85" y="3062003"/>
            <a:ext cx="32385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82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全屏显示(4:3)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7</cp:revision>
  <dcterms:created xsi:type="dcterms:W3CDTF">2024-01-16T06:30:23Z</dcterms:created>
  <dcterms:modified xsi:type="dcterms:W3CDTF">2025-01-16T13:42:56Z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1A5C255CA36A40B38DAD7DBE5E807D4F_13</vt:lpwstr>
  </property>
</Properties>
</file>