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58" r:id="rId4"/>
    <p:sldId id="262" r:id="rId5"/>
    <p:sldId id="263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-17462" y="0"/>
            <a:ext cx="9161462" cy="68611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980728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Unit1    Meeting new people</a:t>
            </a: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第一课时 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How do we greet new people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?</a:t>
            </a: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Let’s talk 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&amp;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Do a survey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61093"/>
            <a:ext cx="8640960" cy="517216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787" y="1097036"/>
            <a:ext cx="352425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786" y="1556792"/>
            <a:ext cx="352425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786" y="1936814"/>
            <a:ext cx="352425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786" y="2260664"/>
            <a:ext cx="352425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2211" y="5425290"/>
            <a:ext cx="352425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5425290"/>
            <a:ext cx="352425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098" y="5409406"/>
            <a:ext cx="352425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3042" y="5417348"/>
            <a:ext cx="352425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92172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151" y="1140912"/>
            <a:ext cx="352425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03" y="1988840"/>
            <a:ext cx="352425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03" y="3265259"/>
            <a:ext cx="352425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91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51887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6497" y="1002366"/>
            <a:ext cx="352425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8080" y="1424369"/>
            <a:ext cx="352425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9398" y="1835826"/>
            <a:ext cx="352425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2242802"/>
            <a:ext cx="352425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9398" y="2653050"/>
            <a:ext cx="352425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93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</Words>
  <Application>Microsoft Office PowerPoint</Application>
  <PresentationFormat>全屏显示(4:3)</PresentationFormat>
  <Paragraphs>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7</cp:revision>
  <dcterms:created xsi:type="dcterms:W3CDTF">2024-01-16T06:30:23Z</dcterms:created>
  <dcterms:modified xsi:type="dcterms:W3CDTF">2025-01-16T13:06:46Z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1A5C255CA36A40B38DAD7DBE5E807D4F_13</vt:lpwstr>
  </property>
</Properties>
</file>