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63" r:id="rId12"/>
    <p:sldId id="270" r:id="rId13"/>
    <p:sldId id="271" r:id="rId14"/>
    <p:sldId id="272" r:id="rId15"/>
    <p:sldId id="273" r:id="rId16"/>
    <p:sldId id="258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628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863" y="1264081"/>
            <a:ext cx="1098065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3" y="1252574"/>
            <a:ext cx="936104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264081"/>
            <a:ext cx="1080120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737923"/>
            <a:ext cx="1080120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985" y="1733591"/>
            <a:ext cx="1080120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210218"/>
            <a:ext cx="1080120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203827"/>
            <a:ext cx="1080120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218" y="2213063"/>
            <a:ext cx="1080120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676294"/>
            <a:ext cx="504056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667" y="2688911"/>
            <a:ext cx="108012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5778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755" y="1541173"/>
            <a:ext cx="1180021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965576"/>
            <a:ext cx="1180021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393045"/>
            <a:ext cx="1440160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695" y="2890982"/>
            <a:ext cx="1440160" cy="3013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3226494"/>
            <a:ext cx="1152128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040" y="3644727"/>
            <a:ext cx="1152128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6744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r="811"/>
          <a:stretch/>
        </p:blipFill>
        <p:spPr>
          <a:xfrm>
            <a:off x="151507" y="3140968"/>
            <a:ext cx="8740973" cy="264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3637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09" y="1559646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559645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483" y="1559644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306" y="1578114"/>
            <a:ext cx="438509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060848"/>
            <a:ext cx="438509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681" y="2996952"/>
            <a:ext cx="438509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90" y="4003378"/>
            <a:ext cx="4173234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9877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45" y="4653828"/>
            <a:ext cx="790841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72" y="5112228"/>
            <a:ext cx="8504300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64" y="5573634"/>
            <a:ext cx="85043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6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68" y="1988840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期末测试</a:t>
            </a: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卷</a:t>
            </a:r>
            <a:endParaRPr lang="zh-CN" altLang="en-US" sz="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421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461" y="1345477"/>
            <a:ext cx="725921" cy="4910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112" y="1371313"/>
            <a:ext cx="1036924" cy="4588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750" y="1342448"/>
            <a:ext cx="769505" cy="531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798" y="1921018"/>
            <a:ext cx="705965" cy="4434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667" y="1921020"/>
            <a:ext cx="521134" cy="4328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3031" y="1905289"/>
            <a:ext cx="689584" cy="570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5160" y="2465100"/>
            <a:ext cx="567604" cy="5117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6006" y="2423391"/>
            <a:ext cx="635083" cy="5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4371"/>
            <a:ext cx="7920879" cy="66269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5939"/>
          <a:stretch/>
        </p:blipFill>
        <p:spPr>
          <a:xfrm>
            <a:off x="5037535" y="1162007"/>
            <a:ext cx="689146" cy="7326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663" r="5940"/>
          <a:stretch/>
        </p:blipFill>
        <p:spPr>
          <a:xfrm>
            <a:off x="5720672" y="1162006"/>
            <a:ext cx="661656" cy="7319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r="5939"/>
          <a:stretch/>
        </p:blipFill>
        <p:spPr>
          <a:xfrm>
            <a:off x="2479062" y="2371971"/>
            <a:ext cx="689146" cy="7326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3663" r="5940"/>
          <a:stretch/>
        </p:blipFill>
        <p:spPr>
          <a:xfrm>
            <a:off x="3162199" y="2371970"/>
            <a:ext cx="661656" cy="7319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r="5939"/>
          <a:stretch/>
        </p:blipFill>
        <p:spPr>
          <a:xfrm>
            <a:off x="687207" y="3572698"/>
            <a:ext cx="689146" cy="7326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3663" r="5940"/>
          <a:stretch/>
        </p:blipFill>
        <p:spPr>
          <a:xfrm>
            <a:off x="1370344" y="3572697"/>
            <a:ext cx="661656" cy="7319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3663" r="5940"/>
          <a:stretch/>
        </p:blipFill>
        <p:spPr>
          <a:xfrm>
            <a:off x="2284745" y="3572697"/>
            <a:ext cx="661656" cy="7319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r="5939"/>
          <a:stretch/>
        </p:blipFill>
        <p:spPr>
          <a:xfrm>
            <a:off x="1019715" y="4764189"/>
            <a:ext cx="689146" cy="7326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l="3663" r="5940"/>
          <a:stretch/>
        </p:blipFill>
        <p:spPr>
          <a:xfrm>
            <a:off x="1702852" y="4764188"/>
            <a:ext cx="661656" cy="7319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r="5939"/>
          <a:stretch/>
        </p:blipFill>
        <p:spPr>
          <a:xfrm>
            <a:off x="4511061" y="4764189"/>
            <a:ext cx="689146" cy="7326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3663" r="5940"/>
          <a:stretch/>
        </p:blipFill>
        <p:spPr>
          <a:xfrm>
            <a:off x="5194198" y="4764188"/>
            <a:ext cx="661656" cy="7319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r="5939"/>
          <a:stretch/>
        </p:blipFill>
        <p:spPr>
          <a:xfrm>
            <a:off x="687206" y="5964916"/>
            <a:ext cx="689146" cy="7326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/>
          <a:srcRect l="3663" r="5940"/>
          <a:stretch/>
        </p:blipFill>
        <p:spPr>
          <a:xfrm>
            <a:off x="1370343" y="5964915"/>
            <a:ext cx="661656" cy="73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6846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920" y="1255712"/>
            <a:ext cx="495988" cy="4437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555" y="1250949"/>
            <a:ext cx="497609" cy="4620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649" y="1727633"/>
            <a:ext cx="366278" cy="392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7886" y="2142404"/>
            <a:ext cx="534762" cy="4622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7398" y="2618220"/>
            <a:ext cx="390093" cy="4149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3795" y="3099954"/>
            <a:ext cx="351242" cy="3267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8" y="3501009"/>
            <a:ext cx="351617" cy="4170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9132" y="3490624"/>
            <a:ext cx="291523" cy="4291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1"/>
          <a:srcRect r="8137" b="1531"/>
          <a:stretch/>
        </p:blipFill>
        <p:spPr>
          <a:xfrm>
            <a:off x="5290994" y="4399200"/>
            <a:ext cx="417079" cy="3944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3074" y="4406755"/>
            <a:ext cx="426793" cy="34997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0920" y="4849523"/>
            <a:ext cx="380280" cy="3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9963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009" y="1679719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1688954"/>
            <a:ext cx="576064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583376"/>
            <a:ext cx="792088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580049"/>
            <a:ext cx="576064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81" y="3041252"/>
            <a:ext cx="576064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5817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008" y="1291791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291791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035" y="1765146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041" y="1765146"/>
            <a:ext cx="438509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439" y="2238501"/>
            <a:ext cx="622601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024" y="2228640"/>
            <a:ext cx="622601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831" y="2711856"/>
            <a:ext cx="490250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425" y="2679513"/>
            <a:ext cx="4902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75444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172774" y="1538954"/>
            <a:ext cx="2170790" cy="49304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172774" y="2028435"/>
            <a:ext cx="2207735" cy="964147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195743" y="1560945"/>
            <a:ext cx="2166293" cy="98472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204979" y="2558473"/>
            <a:ext cx="2147821" cy="485792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940152" y="1560262"/>
            <a:ext cx="2160139" cy="471738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5944732" y="1551709"/>
            <a:ext cx="2146323" cy="514258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935572" y="2521970"/>
            <a:ext cx="2118537" cy="461375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940152" y="2503055"/>
            <a:ext cx="2095484" cy="524620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5687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82" y="1827500"/>
            <a:ext cx="1033766" cy="3338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827500"/>
            <a:ext cx="1033766" cy="3338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780928"/>
            <a:ext cx="1033766" cy="3338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811" y="2780927"/>
            <a:ext cx="1033766" cy="3338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717032"/>
            <a:ext cx="1033766" cy="3338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82" y="4671608"/>
            <a:ext cx="1753846" cy="3338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06" y="4673203"/>
            <a:ext cx="2355566" cy="33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</Words>
  <Application>Microsoft Office PowerPoint</Application>
  <PresentationFormat>全屏显示(4:3)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25</cp:revision>
  <dcterms:created xsi:type="dcterms:W3CDTF">2022-11-09T06:57:19Z</dcterms:created>
  <dcterms:modified xsi:type="dcterms:W3CDTF">2025-01-15T06:52:55Z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0EF0320530C64073A9A9DA7FFA445ECB_13</vt:lpwstr>
  </property>
</Properties>
</file>