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4" r:id="rId6"/>
    <p:sldId id="265" r:id="rId7"/>
    <p:sldId id="266" r:id="rId8"/>
    <p:sldId id="274" r:id="rId9"/>
    <p:sldId id="267" r:id="rId10"/>
    <p:sldId id="268" r:id="rId11"/>
    <p:sldId id="269" r:id="rId12"/>
    <p:sldId id="263" r:id="rId13"/>
    <p:sldId id="270" r:id="rId14"/>
    <p:sldId id="271" r:id="rId15"/>
    <p:sldId id="272" r:id="rId16"/>
    <p:sldId id="273" r:id="rId17"/>
    <p:sldId id="258" r:id="rId18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626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62266"/>
            <a:ext cx="8640960" cy="39468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227" y="2834264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972" y="3192214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655404"/>
            <a:ext cx="438509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480" y="4035795"/>
            <a:ext cx="817208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014" y="4027457"/>
            <a:ext cx="4425241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2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34540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464" y="1153247"/>
            <a:ext cx="632480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648" y="1153246"/>
            <a:ext cx="632480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868" y="1580715"/>
            <a:ext cx="632480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648" y="1610328"/>
            <a:ext cx="1242608" cy="3450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063" y="2068946"/>
            <a:ext cx="438509" cy="32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1"/>
            <a:ext cx="8652717" cy="19545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1" y="2506320"/>
            <a:ext cx="8631850" cy="22188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377"/>
          <a:stretch/>
        </p:blipFill>
        <p:spPr>
          <a:xfrm>
            <a:off x="251521" y="4797152"/>
            <a:ext cx="8640960" cy="84857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9936" y="1670483"/>
            <a:ext cx="438509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8516" y="1668034"/>
            <a:ext cx="438509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112" y="1668034"/>
            <a:ext cx="438509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392" y="1664644"/>
            <a:ext cx="438509" cy="39052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1691680" y="3387639"/>
            <a:ext cx="5466502" cy="944216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884218" y="3351771"/>
            <a:ext cx="2408911" cy="952374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4498109" y="3351771"/>
            <a:ext cx="2669185" cy="970847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082" y="4783137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3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15361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67" y="2132856"/>
            <a:ext cx="8599813" cy="422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77085"/>
            <a:ext cx="8640960" cy="47241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464" y="1079355"/>
            <a:ext cx="1428512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073497"/>
            <a:ext cx="1428512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464" y="1603475"/>
            <a:ext cx="1428512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603475"/>
            <a:ext cx="1428512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743883"/>
            <a:ext cx="792088" cy="3905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2710802"/>
            <a:ext cx="792088" cy="3905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112" y="3238804"/>
            <a:ext cx="792088" cy="3905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4258" y="3238803"/>
            <a:ext cx="792088" cy="3905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753" y="3768808"/>
            <a:ext cx="792088" cy="3905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348" y="3768807"/>
            <a:ext cx="1351963" cy="3905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481" y="4265901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3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40491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518" y="2677245"/>
            <a:ext cx="8033962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16" y="3145426"/>
            <a:ext cx="8539363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2" y="3628918"/>
            <a:ext cx="8539363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7" y="4106660"/>
            <a:ext cx="4462617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9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68" y="1988840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第八单元测试</a:t>
            </a:r>
            <a:r>
              <a:rPr lang="zh-CN" altLang="en-US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卷</a:t>
            </a:r>
            <a:endParaRPr lang="zh-CN" altLang="en-US" sz="5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232238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249" y="1304926"/>
            <a:ext cx="523442" cy="4327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55" y="1293235"/>
            <a:ext cx="600364" cy="4408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t="1" r="3549" b="10845"/>
          <a:stretch/>
        </p:blipFill>
        <p:spPr>
          <a:xfrm>
            <a:off x="7782935" y="1320656"/>
            <a:ext cx="502083" cy="4134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8508" y="1807880"/>
            <a:ext cx="780255" cy="5048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3849" y="1828366"/>
            <a:ext cx="534842" cy="4702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391" y="1772084"/>
            <a:ext cx="807028" cy="52273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23234" y="2359026"/>
            <a:ext cx="863311" cy="49594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643" y="2367684"/>
            <a:ext cx="633412" cy="53243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043" y="2335789"/>
            <a:ext cx="472550" cy="4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3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315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5621406" y="1642261"/>
            <a:ext cx="733213" cy="7272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1132533" y="2898406"/>
            <a:ext cx="733213" cy="7272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2277842" y="2898406"/>
            <a:ext cx="733213" cy="7272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3570933" y="2898406"/>
            <a:ext cx="733213" cy="7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4207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1243369" y="1004952"/>
            <a:ext cx="733213" cy="7272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2610351" y="1004952"/>
            <a:ext cx="733213" cy="7272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3977332" y="1004951"/>
            <a:ext cx="733213" cy="72721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5335079" y="1004952"/>
            <a:ext cx="733213" cy="7272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7154643" y="1004952"/>
            <a:ext cx="733213" cy="7272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1169478" y="2242625"/>
            <a:ext cx="733213" cy="7272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1889916" y="2242624"/>
            <a:ext cx="733212" cy="7272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4180534" y="3498771"/>
            <a:ext cx="733213" cy="7272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6388025" y="3498771"/>
            <a:ext cx="733213" cy="7272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/>
          <a:srcRect l="3336" t="3833" r="5428" b="5679"/>
          <a:stretch/>
        </p:blipFill>
        <p:spPr>
          <a:xfrm>
            <a:off x="8004388" y="3498771"/>
            <a:ext cx="733213" cy="7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9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69178"/>
          <a:stretch/>
        </p:blipFill>
        <p:spPr>
          <a:xfrm>
            <a:off x="251521" y="567930"/>
            <a:ext cx="8640960" cy="192496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863" y="1458046"/>
            <a:ext cx="438509" cy="3153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351" y="1458046"/>
            <a:ext cx="638836" cy="3153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863" y="1879888"/>
            <a:ext cx="438509" cy="3153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351" y="1898360"/>
            <a:ext cx="638836" cy="3153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646" y="1458047"/>
            <a:ext cx="438509" cy="3153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476519"/>
            <a:ext cx="619905" cy="3153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646" y="1879889"/>
            <a:ext cx="438509" cy="3153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907597"/>
            <a:ext cx="619905" cy="3153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482" y="1458046"/>
            <a:ext cx="438509" cy="3153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900" y="1476518"/>
            <a:ext cx="619905" cy="31533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482" y="1879888"/>
            <a:ext cx="438509" cy="3153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900" y="1907596"/>
            <a:ext cx="619905" cy="31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4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30821" b="1"/>
          <a:stretch/>
        </p:blipFill>
        <p:spPr>
          <a:xfrm>
            <a:off x="251521" y="548680"/>
            <a:ext cx="8640960" cy="432048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460" y="1822906"/>
            <a:ext cx="438509" cy="45396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138" y="1844824"/>
            <a:ext cx="438509" cy="45396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460" y="2372825"/>
            <a:ext cx="438509" cy="4539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361" y="2346332"/>
            <a:ext cx="438509" cy="4539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862" y="3907229"/>
            <a:ext cx="745914" cy="3600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415" y="4443646"/>
            <a:ext cx="745914" cy="3600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597" y="3370812"/>
            <a:ext cx="745914" cy="36004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150" y="3907229"/>
            <a:ext cx="745914" cy="36004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597" y="4434941"/>
            <a:ext cx="745914" cy="36004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077" y="3429000"/>
            <a:ext cx="745914" cy="36004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849" y="3908440"/>
            <a:ext cx="745914" cy="36004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0890" y="4434941"/>
            <a:ext cx="74591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4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548680"/>
            <a:ext cx="8640960" cy="41601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118" y="1310264"/>
            <a:ext cx="438509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263655"/>
            <a:ext cx="438509" cy="3905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284984"/>
            <a:ext cx="438509" cy="3905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284984"/>
            <a:ext cx="438509" cy="3905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476" y="3284984"/>
            <a:ext cx="438509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2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960" cy="280189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 flipV="1">
            <a:off x="2281137" y="1570182"/>
            <a:ext cx="1478063" cy="541427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281137" y="2107798"/>
            <a:ext cx="1478063" cy="541427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2281136" y="2611020"/>
            <a:ext cx="1478063" cy="541427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6444208" y="2098550"/>
            <a:ext cx="1702265" cy="515341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444208" y="1597891"/>
            <a:ext cx="1720737" cy="1046824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6444208" y="2111865"/>
            <a:ext cx="1720737" cy="1046824"/>
          </a:xfrm>
          <a:prstGeom prst="line">
            <a:avLst/>
          </a:prstGeom>
          <a:ln w="19050">
            <a:solidFill>
              <a:srgbClr val="00B2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6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</Words>
  <Application>Microsoft Office PowerPoint</Application>
  <PresentationFormat>全屏显示(4:3)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宋体</vt:lpstr>
      <vt:lpstr>微软雅黑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25</cp:revision>
  <dcterms:created xsi:type="dcterms:W3CDTF">2022-11-09T06:57:19Z</dcterms:created>
  <dcterms:modified xsi:type="dcterms:W3CDTF">2025-01-15T06:51:39Z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0EF0320530C64073A9A9DA7FFA445ECB_13</vt:lpwstr>
  </property>
</Properties>
</file>