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9476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09" y="1208664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060848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09" y="2451373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91" y="3717032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5613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00" y="2243137"/>
            <a:ext cx="4664572" cy="659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88" y="2888000"/>
            <a:ext cx="4664572" cy="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418"/>
          <a:stretch/>
        </p:blipFill>
        <p:spPr>
          <a:xfrm>
            <a:off x="251520" y="548680"/>
            <a:ext cx="8640960" cy="13232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474"/>
          <a:stretch/>
        </p:blipFill>
        <p:spPr>
          <a:xfrm>
            <a:off x="251520" y="1855619"/>
            <a:ext cx="8640960" cy="45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7046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00" y="580592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09" y="1800525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375464"/>
            <a:ext cx="7776864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825984"/>
            <a:ext cx="3816424" cy="3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6073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18" y="3140968"/>
            <a:ext cx="8033962" cy="3332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36072"/>
            <a:ext cx="8496944" cy="3332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5" y="3912704"/>
            <a:ext cx="8496944" cy="3332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26280"/>
            <a:ext cx="8496944" cy="333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5" y="4705615"/>
            <a:ext cx="3185653" cy="3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zh-CN" altLang="en-US" sz="6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6814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20" y="1215224"/>
            <a:ext cx="499398" cy="4240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114" y="1196398"/>
            <a:ext cx="473231" cy="4107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831" y="1602797"/>
            <a:ext cx="507133" cy="4022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787" y="1621559"/>
            <a:ext cx="477317" cy="3962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816" y="2032144"/>
            <a:ext cx="427039" cy="4270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818" y="2013672"/>
            <a:ext cx="404091" cy="3956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3145" y="2415021"/>
            <a:ext cx="422564" cy="440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0347" y="2451966"/>
            <a:ext cx="455035" cy="4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1995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838787" y="1503716"/>
            <a:ext cx="733213" cy="7272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16897" y="2649024"/>
            <a:ext cx="733213" cy="7272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437335" y="2649023"/>
            <a:ext cx="733212" cy="7272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171296" y="2649025"/>
            <a:ext cx="733213" cy="727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942205" y="2649025"/>
            <a:ext cx="733213" cy="727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074643" y="3785098"/>
            <a:ext cx="733213" cy="727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795081" y="3785097"/>
            <a:ext cx="733212" cy="727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848025" y="3785098"/>
            <a:ext cx="733213" cy="7272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568463" y="3785097"/>
            <a:ext cx="733212" cy="7272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8041332" y="3785098"/>
            <a:ext cx="733213" cy="7272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533987" y="4921171"/>
            <a:ext cx="733213" cy="7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590020" cy="20495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5" y="2695707"/>
            <a:ext cx="8642766" cy="22454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754" y="1652010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652010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405" y="1652010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591" y="1652009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00" y="1647342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339" y="2097411"/>
            <a:ext cx="438509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29" y="4005064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489369"/>
            <a:ext cx="438509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091402"/>
            <a:ext cx="438509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857" y="4516285"/>
            <a:ext cx="438509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913" y="4071343"/>
            <a:ext cx="438509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478" y="4461868"/>
            <a:ext cx="438509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535" y="4033764"/>
            <a:ext cx="438509" cy="39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4497377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8315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3772388" cy="26157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964" y="1412776"/>
            <a:ext cx="3719468" cy="2532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639" y="2253784"/>
            <a:ext cx="175330" cy="299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25" y="2922563"/>
            <a:ext cx="243682" cy="234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144" y="3550445"/>
            <a:ext cx="246857" cy="23703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4511318" y="2478048"/>
            <a:ext cx="1470382" cy="1202412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536814" y="3040380"/>
            <a:ext cx="1452506" cy="3887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526280" y="1790700"/>
            <a:ext cx="1440180" cy="184404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061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09" y="1698192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180812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18" y="2571337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22206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21" y="3022206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8759"/>
            <a:ext cx="8640960" cy="4506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99" y="2224664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225625"/>
            <a:ext cx="1008112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88" y="2225626"/>
            <a:ext cx="1970492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212976"/>
            <a:ext cx="1368152" cy="346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09" y="3153049"/>
            <a:ext cx="1008112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24" y="4553420"/>
            <a:ext cx="72217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055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26" y="1306421"/>
            <a:ext cx="661407" cy="3200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80" y="1272806"/>
            <a:ext cx="711190" cy="362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428" y="1726241"/>
            <a:ext cx="362707" cy="3413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794" y="2140667"/>
            <a:ext cx="384043" cy="3627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3205" y="2164611"/>
            <a:ext cx="661407" cy="341371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096442" y="1553026"/>
            <a:ext cx="2800649" cy="80224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507345" y="1496291"/>
            <a:ext cx="3352800" cy="48029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380156" y="1902691"/>
            <a:ext cx="2526171" cy="45209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26</cp:revision>
  <dcterms:created xsi:type="dcterms:W3CDTF">2022-11-09T06:57:19Z</dcterms:created>
  <dcterms:modified xsi:type="dcterms:W3CDTF">2025-01-15T06:48:33Z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