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6" r:id="rId12"/>
    <p:sldId id="277" r:id="rId13"/>
    <p:sldId id="274" r:id="rId14"/>
    <p:sldId id="271" r:id="rId15"/>
    <p:sldId id="272" r:id="rId16"/>
    <p:sldId id="275" r:id="rId17"/>
    <p:sldId id="258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41933"/>
          <a:stretch/>
        </p:blipFill>
        <p:spPr>
          <a:xfrm>
            <a:off x="251520" y="568681"/>
            <a:ext cx="8640960" cy="368935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318" y="1225252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502132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502132"/>
            <a:ext cx="1008112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592612"/>
            <a:ext cx="1008112" cy="295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033896"/>
            <a:ext cx="1008112" cy="29532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247" y="3033896"/>
            <a:ext cx="1008112" cy="2953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364215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58067"/>
          <a:stretch/>
        </p:blipFill>
        <p:spPr>
          <a:xfrm>
            <a:off x="251520" y="573140"/>
            <a:ext cx="8640960" cy="266429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792" y="563904"/>
            <a:ext cx="438509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002" y="548680"/>
            <a:ext cx="438509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21" y="563903"/>
            <a:ext cx="438509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561" y="991887"/>
            <a:ext cx="438509" cy="3905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70" y="2348026"/>
            <a:ext cx="438509" cy="3905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325072"/>
            <a:ext cx="438509" cy="3905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291" y="2339063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13787" cy="325168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53976"/>
            <a:ext cx="8640960" cy="7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7378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90" y="2474047"/>
            <a:ext cx="6389890" cy="1628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1" y="3168122"/>
            <a:ext cx="2448273" cy="26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50627" cy="13352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69" y="1988840"/>
            <a:ext cx="8621911" cy="2727998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632805" y="3150917"/>
            <a:ext cx="1516795" cy="89461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756331" y="3121891"/>
            <a:ext cx="1600760" cy="92363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632805" y="3592947"/>
            <a:ext cx="1489086" cy="527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3812168" y="2669309"/>
            <a:ext cx="1498741" cy="914400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1632805" y="3121891"/>
            <a:ext cx="1526031" cy="97343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3784878" y="3121891"/>
            <a:ext cx="1489086" cy="93287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954" y="1014701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7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5128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09" y="3443864"/>
            <a:ext cx="8061671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4" y="3886876"/>
            <a:ext cx="8568952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64" y="4339124"/>
            <a:ext cx="8568952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54" y="4772900"/>
            <a:ext cx="8568952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647" y="5217840"/>
            <a:ext cx="1539521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2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第六单元测试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17172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176" y="1277996"/>
            <a:ext cx="524218" cy="4399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041" y="1232766"/>
            <a:ext cx="606055" cy="4456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488" y="1185141"/>
            <a:ext cx="733855" cy="564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387" y="1694006"/>
            <a:ext cx="751031" cy="4828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160" y="1720971"/>
            <a:ext cx="547040" cy="547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7272" y="1734849"/>
            <a:ext cx="600364" cy="5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55243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686714" y="1623787"/>
            <a:ext cx="737519" cy="731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589348" y="1623787"/>
            <a:ext cx="756144" cy="7499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35369" y="2833751"/>
            <a:ext cx="756146" cy="7499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455806" y="2833751"/>
            <a:ext cx="756145" cy="7499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49494" y="4052950"/>
            <a:ext cx="746797" cy="7406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44606" y="5262915"/>
            <a:ext cx="756146" cy="74995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465043" y="5262915"/>
            <a:ext cx="756145" cy="7499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901567" y="5262914"/>
            <a:ext cx="756146" cy="74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750418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124806" y="1534553"/>
            <a:ext cx="2560503" cy="149497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187624" y="2060848"/>
            <a:ext cx="2469976" cy="46991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24806" y="1524000"/>
            <a:ext cx="2560503" cy="103561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124806" y="2041805"/>
            <a:ext cx="2560503" cy="103561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5940152" y="1548319"/>
            <a:ext cx="2501884" cy="1453499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940152" y="1514764"/>
            <a:ext cx="2492648" cy="537595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954006" y="2006270"/>
            <a:ext cx="2492648" cy="537595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5945049" y="2514403"/>
            <a:ext cx="2492648" cy="537595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34744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464" y="2002992"/>
            <a:ext cx="688712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2564" y="2002991"/>
            <a:ext cx="688712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401292"/>
            <a:ext cx="688712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401291"/>
            <a:ext cx="688712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294" y="3401292"/>
            <a:ext cx="688712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102" y="3401291"/>
            <a:ext cx="688712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69080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041360" y="1375832"/>
            <a:ext cx="921041" cy="31442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588224" y="1916832"/>
            <a:ext cx="921041" cy="31442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2465385"/>
            <a:ext cx="921041" cy="31442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763688" y="3954028"/>
            <a:ext cx="1524457" cy="1005899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1763687" y="3934691"/>
            <a:ext cx="1496749" cy="52228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1763686" y="4476314"/>
            <a:ext cx="1496749" cy="52228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639191" y="3954028"/>
            <a:ext cx="1534991" cy="50713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6372200" y="3953164"/>
            <a:ext cx="1801982" cy="521489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6645297" y="4978400"/>
            <a:ext cx="1528885" cy="21453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2547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45" y="1513464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318" y="2176033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708920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712884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459" y="3294220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484" y="3323968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24789" cy="17456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06" y="2348880"/>
            <a:ext cx="8634174" cy="32753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882" y="1781319"/>
            <a:ext cx="1092950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6" y="1775761"/>
            <a:ext cx="109295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6882" y="2339643"/>
            <a:ext cx="1092950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36" y="2334085"/>
            <a:ext cx="1092950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221088"/>
            <a:ext cx="2232248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5129484"/>
            <a:ext cx="1008112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</Words>
  <Application>Microsoft Office PowerPoint</Application>
  <PresentationFormat>全屏显示(4:3)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24</cp:revision>
  <dcterms:created xsi:type="dcterms:W3CDTF">2022-11-09T06:57:19Z</dcterms:created>
  <dcterms:modified xsi:type="dcterms:W3CDTF">2025-01-15T06:47:05Z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