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3" r:id="rId12"/>
    <p:sldId id="275" r:id="rId13"/>
    <p:sldId id="270" r:id="rId14"/>
    <p:sldId id="271" r:id="rId15"/>
    <p:sldId id="272" r:id="rId16"/>
    <p:sldId id="258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74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B3F30-B133-415F-811F-D6ECA0FA2726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95C3-4E09-4FA9-8836-A738A8D16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9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95C3-4E09-4FA9-8836-A738A8D16A5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1483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2" y="1827501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5034"/>
            <a:ext cx="8640960" cy="20918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034" b="85309"/>
          <a:stretch/>
        </p:blipFill>
        <p:spPr>
          <a:xfrm>
            <a:off x="251520" y="2708920"/>
            <a:ext cx="86409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034" t="13324"/>
          <a:stretch/>
        </p:blipFill>
        <p:spPr>
          <a:xfrm>
            <a:off x="251520" y="548680"/>
            <a:ext cx="8640960" cy="42484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b="58522"/>
          <a:stretch/>
        </p:blipFill>
        <p:spPr>
          <a:xfrm>
            <a:off x="251520" y="4869160"/>
            <a:ext cx="8640960" cy="1454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87" y="1619565"/>
            <a:ext cx="450621" cy="382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 l="-2500" t="-2" r="9824" b="19032"/>
          <a:stretch/>
        </p:blipFill>
        <p:spPr>
          <a:xfrm>
            <a:off x="593087" y="2321170"/>
            <a:ext cx="413677" cy="320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609" y="5383500"/>
            <a:ext cx="828327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3645" y="1929102"/>
            <a:ext cx="5918835" cy="1306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87" y="2643203"/>
            <a:ext cx="5918835" cy="1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1071"/>
          <a:stretch/>
        </p:blipFill>
        <p:spPr>
          <a:xfrm>
            <a:off x="251521" y="548680"/>
            <a:ext cx="8640960" cy="20663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046" y="654482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00808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9" y="566319"/>
            <a:ext cx="8630841" cy="45908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73" y="3259137"/>
            <a:ext cx="8070907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16043"/>
            <a:ext cx="8568952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191421"/>
            <a:ext cx="3816424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125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695" y="1236951"/>
            <a:ext cx="764741" cy="4883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422" y="1227427"/>
            <a:ext cx="746270" cy="4945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928" y="1278748"/>
            <a:ext cx="714853" cy="4326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446" y="1685348"/>
            <a:ext cx="510159" cy="4475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968" y="1713057"/>
            <a:ext cx="605414" cy="451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336" y="1691036"/>
            <a:ext cx="576064" cy="448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818" y="2178772"/>
            <a:ext cx="557962" cy="4949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040" y="2144444"/>
            <a:ext cx="715010" cy="5292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8190" y="2174587"/>
            <a:ext cx="652174" cy="4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9499"/>
            <a:ext cx="8640960" cy="65718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755660" y="1189678"/>
            <a:ext cx="742448" cy="7363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476097" y="1189678"/>
            <a:ext cx="742447" cy="7363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196533" y="1189679"/>
            <a:ext cx="742448" cy="7363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916970" y="1189679"/>
            <a:ext cx="742447" cy="736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511225" y="2381169"/>
            <a:ext cx="746832" cy="74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575224" y="2381170"/>
            <a:ext cx="746831" cy="7407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077116" y="3581897"/>
            <a:ext cx="737518" cy="7314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428098" y="4764152"/>
            <a:ext cx="751684" cy="7455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115880" y="4764152"/>
            <a:ext cx="751684" cy="74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136170" y="4764153"/>
            <a:ext cx="746832" cy="7407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856607" y="4764152"/>
            <a:ext cx="746831" cy="7407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16897" y="5964880"/>
            <a:ext cx="746832" cy="7407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437334" y="5964879"/>
            <a:ext cx="746831" cy="7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1" cy="11140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9" y="1772815"/>
            <a:ext cx="8640552" cy="28256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46" y="1162483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161207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562" y="1161207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142" y="1161207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213" y="1161207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387" y="1161207"/>
            <a:ext cx="438509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128" y="1161207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360" y="1161207"/>
            <a:ext cx="438509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165" y="1168774"/>
            <a:ext cx="438509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52" y="1772815"/>
            <a:ext cx="438509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91" y="2276569"/>
            <a:ext cx="438509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036" y="2294550"/>
            <a:ext cx="438509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277" y="3573016"/>
            <a:ext cx="665883" cy="39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88" y="3573016"/>
            <a:ext cx="665883" cy="3905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821" y="4198564"/>
            <a:ext cx="665883" cy="390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957" y="4149080"/>
            <a:ext cx="665883" cy="3905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861" y="4091290"/>
            <a:ext cx="665883" cy="390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372" y="4091290"/>
            <a:ext cx="665883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182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627" y="1901391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1390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626" y="2924944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924943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80" y="3965284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09" y="3965284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437112"/>
            <a:ext cx="438509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79" y="5076437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494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99" y="2409392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924944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509120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34" y="4509120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32" y="4509120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924943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12101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143278" y="1700808"/>
            <a:ext cx="2080213" cy="168893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143278" y="1717964"/>
            <a:ext cx="2052504" cy="54779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0987" y="2265755"/>
            <a:ext cx="2052504" cy="54779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157132" y="2874442"/>
            <a:ext cx="2052504" cy="54779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940152" y="1733296"/>
            <a:ext cx="2067775" cy="52037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40152" y="1717964"/>
            <a:ext cx="2040066" cy="57230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29847" y="2844868"/>
            <a:ext cx="2013426" cy="56335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929847" y="2872509"/>
            <a:ext cx="2004189" cy="52933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2364"/>
            <a:ext cx="8640960" cy="46148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681" y="1725901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841" y="1725901"/>
            <a:ext cx="632311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30" y="1725901"/>
            <a:ext cx="632311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670" y="2223336"/>
            <a:ext cx="632311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223336"/>
            <a:ext cx="632311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01" y="2223335"/>
            <a:ext cx="632311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15379"/>
            <a:ext cx="632311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15379"/>
            <a:ext cx="632311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200" y="2715379"/>
            <a:ext cx="632311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170" y="3689324"/>
            <a:ext cx="632311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184144"/>
            <a:ext cx="1152128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11" y="4680844"/>
            <a:ext cx="103488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全屏显示(4:3)</PresentationFormat>
  <Paragraphs>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25</cp:revision>
  <dcterms:created xsi:type="dcterms:W3CDTF">2022-11-09T06:57:19Z</dcterms:created>
  <dcterms:modified xsi:type="dcterms:W3CDTF">2025-01-15T06:43:44Z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