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9" r:id="rId4"/>
    <p:sldId id="260" r:id="rId5"/>
    <p:sldId id="264" r:id="rId6"/>
    <p:sldId id="265" r:id="rId7"/>
    <p:sldId id="266" r:id="rId8"/>
    <p:sldId id="267" r:id="rId9"/>
    <p:sldId id="268" r:id="rId10"/>
    <p:sldId id="269" r:id="rId11"/>
    <p:sldId id="263" r:id="rId12"/>
    <p:sldId id="270" r:id="rId13"/>
    <p:sldId id="271" r:id="rId14"/>
    <p:sldId id="272" r:id="rId15"/>
    <p:sldId id="273" r:id="rId16"/>
    <p:sldId id="258" r:id="rId17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626" y="10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32488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l="510"/>
          <a:stretch/>
        </p:blipFill>
        <p:spPr>
          <a:xfrm>
            <a:off x="251520" y="3849489"/>
            <a:ext cx="8640960" cy="26171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252" y="1189037"/>
            <a:ext cx="728780" cy="43064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301" y="1607281"/>
            <a:ext cx="735244" cy="4789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5790" y="2021465"/>
            <a:ext cx="1106690" cy="3905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9964" y="2455544"/>
            <a:ext cx="726496" cy="3905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1464" y="2880446"/>
            <a:ext cx="438509" cy="3905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2717" y="2892170"/>
            <a:ext cx="438509" cy="3905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1840" y="4365104"/>
            <a:ext cx="438509" cy="3905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3152" y="5589240"/>
            <a:ext cx="438509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0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65610"/>
            <a:ext cx="8640960" cy="459158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099" y="2474046"/>
            <a:ext cx="5637165" cy="10289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/>
          <a:srcRect r="2500" b="87519"/>
          <a:stretch/>
        </p:blipFill>
        <p:spPr>
          <a:xfrm>
            <a:off x="611560" y="5157192"/>
            <a:ext cx="8280921" cy="49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74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t="10698"/>
          <a:stretch/>
        </p:blipFill>
        <p:spPr>
          <a:xfrm>
            <a:off x="251521" y="548680"/>
            <a:ext cx="8640960" cy="360658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1718724"/>
            <a:ext cx="438509" cy="3905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344" y="1718724"/>
            <a:ext cx="438509" cy="3905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2780928"/>
            <a:ext cx="438509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51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35968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5144" y="554942"/>
            <a:ext cx="438509" cy="3905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5652" y="3635788"/>
            <a:ext cx="1697428" cy="3905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829" y="3636036"/>
            <a:ext cx="1697428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10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51343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490" y="3187306"/>
            <a:ext cx="8095990" cy="3905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24" y="3670852"/>
            <a:ext cx="8581956" cy="3905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85" y="4156715"/>
            <a:ext cx="8581956" cy="3905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459" y="4651148"/>
            <a:ext cx="8581956" cy="3905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459" y="5143567"/>
            <a:ext cx="381848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63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691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68" y="1988840"/>
            <a:ext cx="90364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第四单元测试</a:t>
            </a:r>
            <a:r>
              <a:rPr lang="zh-CN" altLang="en-US" sz="6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卷</a:t>
            </a:r>
            <a:endParaRPr lang="zh-CN" altLang="en-US" sz="5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82" y="548680"/>
            <a:ext cx="8629798" cy="232179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5129" y="1313060"/>
            <a:ext cx="624944" cy="47550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1368" y="1318056"/>
            <a:ext cx="367725" cy="47379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2531" y="1319212"/>
            <a:ext cx="381432" cy="44126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2250" y="1849582"/>
            <a:ext cx="669059" cy="46543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3865" y="1876528"/>
            <a:ext cx="716972" cy="44810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6087" y="1812059"/>
            <a:ext cx="573274" cy="50626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85241" y="2371869"/>
            <a:ext cx="465425" cy="41751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46505" y="2380241"/>
            <a:ext cx="447531" cy="49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3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60" cy="496974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l="3336" t="3833" r="5428" b="5679"/>
          <a:stretch/>
        </p:blipFill>
        <p:spPr>
          <a:xfrm>
            <a:off x="2148532" y="1669970"/>
            <a:ext cx="733213" cy="72721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3336" t="3833" r="5428" b="5679"/>
          <a:stretch/>
        </p:blipFill>
        <p:spPr>
          <a:xfrm>
            <a:off x="5187296" y="1669970"/>
            <a:ext cx="733213" cy="72721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l="3336" t="3833" r="5428" b="5679"/>
          <a:stretch/>
        </p:blipFill>
        <p:spPr>
          <a:xfrm>
            <a:off x="800024" y="2953825"/>
            <a:ext cx="733213" cy="72721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l="3336" t="3833" r="5428" b="5679"/>
          <a:stretch/>
        </p:blipFill>
        <p:spPr>
          <a:xfrm>
            <a:off x="1520462" y="2953824"/>
            <a:ext cx="733212" cy="72721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/>
          <a:srcRect l="3336" t="3833" r="5428" b="5679"/>
          <a:stretch/>
        </p:blipFill>
        <p:spPr>
          <a:xfrm>
            <a:off x="4254423" y="2953824"/>
            <a:ext cx="733213" cy="72721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/>
          <a:srcRect l="3336" t="3833" r="5428" b="5679"/>
          <a:stretch/>
        </p:blipFill>
        <p:spPr>
          <a:xfrm>
            <a:off x="5399733" y="2953825"/>
            <a:ext cx="733213" cy="72721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3336" t="3833" r="5428" b="5679"/>
          <a:stretch/>
        </p:blipFill>
        <p:spPr>
          <a:xfrm>
            <a:off x="6120171" y="2953824"/>
            <a:ext cx="733212" cy="72721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/>
          <a:srcRect l="3336" t="3833" r="5428" b="5679"/>
          <a:stretch/>
        </p:blipFill>
        <p:spPr>
          <a:xfrm>
            <a:off x="2619587" y="4228442"/>
            <a:ext cx="733213" cy="72721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/>
          <a:srcRect l="3336" t="3833" r="5428" b="5679"/>
          <a:stretch/>
        </p:blipFill>
        <p:spPr>
          <a:xfrm>
            <a:off x="3949624" y="4228441"/>
            <a:ext cx="733213" cy="72721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/>
          <a:srcRect l="3336" t="3833" r="5428" b="5679"/>
          <a:stretch/>
        </p:blipFill>
        <p:spPr>
          <a:xfrm>
            <a:off x="7099224" y="4228441"/>
            <a:ext cx="733213" cy="72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05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989549"/>
            <a:ext cx="8640960" cy="339177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r="2152"/>
          <a:stretch/>
        </p:blipFill>
        <p:spPr>
          <a:xfrm>
            <a:off x="250529" y="548680"/>
            <a:ext cx="8641724" cy="23786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5645" y="1384155"/>
            <a:ext cx="438509" cy="3905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7936" y="3029694"/>
            <a:ext cx="438509" cy="3905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4222970"/>
            <a:ext cx="438509" cy="3905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5333108"/>
            <a:ext cx="438509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59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60" cy="376945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354" y="1365682"/>
            <a:ext cx="686830" cy="3905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1370765"/>
            <a:ext cx="686830" cy="3905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916832"/>
            <a:ext cx="686830" cy="3905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1978453"/>
            <a:ext cx="686830" cy="3905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0327" y="1916831"/>
            <a:ext cx="686830" cy="3905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6806" y="1916831"/>
            <a:ext cx="686830" cy="3905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183" y="3836640"/>
            <a:ext cx="686830" cy="3905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180" y="3284984"/>
            <a:ext cx="686830" cy="3905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9675" y="3786069"/>
            <a:ext cx="686830" cy="3905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672" y="3234413"/>
            <a:ext cx="686830" cy="3905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164" y="3851595"/>
            <a:ext cx="686830" cy="3905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8161" y="3299939"/>
            <a:ext cx="686830" cy="39052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659" y="3836640"/>
            <a:ext cx="686830" cy="39052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2656" y="3284984"/>
            <a:ext cx="686830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54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286660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445" y="1347210"/>
            <a:ext cx="438509" cy="3905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1350410"/>
            <a:ext cx="438509" cy="3905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1347210"/>
            <a:ext cx="438509" cy="3905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908092"/>
            <a:ext cx="438509" cy="3905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31" y="1908092"/>
            <a:ext cx="438509" cy="3905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72" y="1908092"/>
            <a:ext cx="438509" cy="3905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5022" y="2381741"/>
            <a:ext cx="1309066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2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60" cy="3085527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1715933" y="1673099"/>
            <a:ext cx="1923194" cy="543628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1744711" y="1625600"/>
            <a:ext cx="1866707" cy="684761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2051720" y="2841646"/>
            <a:ext cx="1596644" cy="538863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1735475" y="2835564"/>
            <a:ext cx="1922125" cy="601926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6156176" y="1625600"/>
            <a:ext cx="1860988" cy="1173018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6206581" y="2227234"/>
            <a:ext cx="1838292" cy="1107093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6156176" y="1690255"/>
            <a:ext cx="1860988" cy="1156450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6148250" y="2281040"/>
            <a:ext cx="1860988" cy="1156450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67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60" cy="289636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4372" y="1938337"/>
            <a:ext cx="438509" cy="3905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223" y="1938337"/>
            <a:ext cx="834697" cy="3905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1919120"/>
            <a:ext cx="1728192" cy="3905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028" y="2952652"/>
            <a:ext cx="2195852" cy="3905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512" y="2943416"/>
            <a:ext cx="834697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20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3</Words>
  <Application>Microsoft Office PowerPoint</Application>
  <PresentationFormat>全屏显示(4:3)</PresentationFormat>
  <Paragraphs>1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0" baseType="lpstr">
      <vt:lpstr>宋体</vt:lpstr>
      <vt:lpstr>微软雅黑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23</cp:revision>
  <dcterms:created xsi:type="dcterms:W3CDTF">2022-11-09T06:57:19Z</dcterms:created>
  <dcterms:modified xsi:type="dcterms:W3CDTF">2025-01-15T06:37:33Z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0EF0320530C64073A9A9DA7FFA445ECB_13</vt:lpwstr>
  </property>
</Properties>
</file>