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433730" cy="38958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76275"/>
          <a:stretch/>
        </p:blipFill>
        <p:spPr>
          <a:xfrm>
            <a:off x="233048" y="4383576"/>
            <a:ext cx="8640960" cy="1440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304706"/>
            <a:ext cx="2952328" cy="110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998921"/>
            <a:ext cx="8118432" cy="1139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85753"/>
            <a:ext cx="2952328" cy="1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23218"/>
          <a:stretch/>
        </p:blipFill>
        <p:spPr>
          <a:xfrm>
            <a:off x="251520" y="548680"/>
            <a:ext cx="8640960" cy="4660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90" y="1107065"/>
            <a:ext cx="4967490" cy="896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72816"/>
            <a:ext cx="4967490" cy="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298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82" y="562119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898360"/>
            <a:ext cx="216024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62773"/>
            <a:ext cx="115212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3597"/>
            <a:ext cx="8640960" cy="41815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5" y="2926628"/>
            <a:ext cx="8154036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7" y="3371314"/>
            <a:ext cx="8585544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" y="3816000"/>
            <a:ext cx="993864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单元测试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56744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032441" y="1728517"/>
            <a:ext cx="1027268" cy="922319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059709" y="1728517"/>
            <a:ext cx="1027268" cy="922319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52945" y="1728516"/>
            <a:ext cx="2150903" cy="92232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213386" y="1728516"/>
            <a:ext cx="3277305" cy="93155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165600" y="1728516"/>
            <a:ext cx="1127705" cy="903848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468797" y="1710700"/>
            <a:ext cx="2074839" cy="94937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493164" y="1728516"/>
            <a:ext cx="1043709" cy="88537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338618" y="1746988"/>
            <a:ext cx="3229387" cy="91308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9195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679297" y="1697680"/>
            <a:ext cx="733211" cy="727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399735" y="1697679"/>
            <a:ext cx="733210" cy="7272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062279" y="1688442"/>
            <a:ext cx="737519" cy="731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53843" y="2953824"/>
            <a:ext cx="737519" cy="731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908388" y="2953824"/>
            <a:ext cx="737519" cy="731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365261" y="2953825"/>
            <a:ext cx="733211" cy="7272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085699" y="2953824"/>
            <a:ext cx="733210" cy="7272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638061" y="4209971"/>
            <a:ext cx="733211" cy="727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358499" y="4209970"/>
            <a:ext cx="733210" cy="7272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602934" y="4209968"/>
            <a:ext cx="737519" cy="7314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099225" y="4209968"/>
            <a:ext cx="737519" cy="7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5" y="548681"/>
            <a:ext cx="8655596" cy="23231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4" y="2869433"/>
            <a:ext cx="8655596" cy="22877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391" y="1670483"/>
            <a:ext cx="438509" cy="1743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679154"/>
            <a:ext cx="438509" cy="1743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76" y="2201259"/>
            <a:ext cx="438509" cy="1743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764145"/>
            <a:ext cx="576064" cy="262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714220"/>
            <a:ext cx="432048" cy="2628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409" y="4201246"/>
            <a:ext cx="438509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367" y="4206785"/>
            <a:ext cx="770841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602" y="4201245"/>
            <a:ext cx="770841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048" y="4653870"/>
            <a:ext cx="438509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006" y="4659409"/>
            <a:ext cx="770841" cy="390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241" y="4653869"/>
            <a:ext cx="770841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2607"/>
            <a:ext cx="8640960" cy="4584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8" y="1227137"/>
            <a:ext cx="655610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18" y="1700808"/>
            <a:ext cx="65561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257480"/>
            <a:ext cx="65561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659874"/>
            <a:ext cx="65561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12" y="1207291"/>
            <a:ext cx="655610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784" y="1665103"/>
            <a:ext cx="655610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70" y="1227137"/>
            <a:ext cx="655610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480" y="1659874"/>
            <a:ext cx="655610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154" y="3887210"/>
            <a:ext cx="438509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98" y="3877973"/>
            <a:ext cx="438509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184" y="4303046"/>
            <a:ext cx="438509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57" y="4312481"/>
            <a:ext cx="438509" cy="390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09" y="4312481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4507"/>
          <a:stretch/>
        </p:blipFill>
        <p:spPr>
          <a:xfrm>
            <a:off x="251520" y="332656"/>
            <a:ext cx="8640960" cy="6286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827" y="2834264"/>
            <a:ext cx="980053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79804"/>
            <a:ext cx="980053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81" y="5229200"/>
            <a:ext cx="438509" cy="3323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53" y="5224317"/>
            <a:ext cx="778059" cy="3323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970" y="5224317"/>
            <a:ext cx="778059" cy="332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230027"/>
            <a:ext cx="778059" cy="3323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40" y="6156068"/>
            <a:ext cx="2763952" cy="3323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6153720"/>
            <a:ext cx="994083" cy="3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636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045" y="1688955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77270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564904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564904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429000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4258032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686869"/>
            <a:ext cx="438509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597" y="4686869"/>
            <a:ext cx="438509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174" y="4686869"/>
            <a:ext cx="438509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310" y="4686869"/>
            <a:ext cx="438509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05" y="4686869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1840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18" y="2945101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17" y="3391647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868" y="3819721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57" y="4263433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</Words>
  <Application>Microsoft Office PowerPoint</Application>
  <PresentationFormat>全屏显示(4:3)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23</cp:revision>
  <dcterms:created xsi:type="dcterms:W3CDTF">2022-11-09T06:57:19Z</dcterms:created>
  <dcterms:modified xsi:type="dcterms:W3CDTF">2025-01-15T06:35:11Z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