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4" r:id="rId6"/>
    <p:sldId id="265" r:id="rId7"/>
    <p:sldId id="266" r:id="rId8"/>
    <p:sldId id="267" r:id="rId9"/>
    <p:sldId id="269" r:id="rId10"/>
    <p:sldId id="263" r:id="rId11"/>
    <p:sldId id="270" r:id="rId12"/>
    <p:sldId id="271" r:id="rId13"/>
    <p:sldId id="272" r:id="rId14"/>
    <p:sldId id="273" r:id="rId15"/>
    <p:sldId id="274" r:id="rId16"/>
    <p:sldId id="258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74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793"/>
            <a:ext cx="8640960" cy="53284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682" y="1217900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67" y="1645370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608425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571" y="2492896"/>
            <a:ext cx="438509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484036"/>
            <a:ext cx="438509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681" y="3323456"/>
            <a:ext cx="438509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18" y="3757565"/>
            <a:ext cx="438509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490" y="5400924"/>
            <a:ext cx="438509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062" y="5400923"/>
            <a:ext cx="438509" cy="39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048" y="5400923"/>
            <a:ext cx="438509" cy="390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968" y="5401304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4" y="548680"/>
            <a:ext cx="8640366" cy="455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7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3611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45" y="488227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488226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844824"/>
            <a:ext cx="2160240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34" y="2297747"/>
            <a:ext cx="1943054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18" y="2797318"/>
            <a:ext cx="438509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3" y="5013176"/>
            <a:ext cx="311092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9279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00" y="3314554"/>
            <a:ext cx="7987781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789040"/>
            <a:ext cx="8496945" cy="3435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93" y="4212989"/>
            <a:ext cx="3853368" cy="3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" y="198884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第二单元测试</a:t>
            </a: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卷</a:t>
            </a:r>
            <a:endParaRPr lang="zh-CN" altLang="en-US" sz="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797811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512733" y="1950190"/>
            <a:ext cx="1184285" cy="100544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1025236" y="1950190"/>
            <a:ext cx="1079639" cy="1079337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588655" y="1947585"/>
            <a:ext cx="1135794" cy="105423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287868" y="1947585"/>
            <a:ext cx="665296" cy="107270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006027" y="1916560"/>
            <a:ext cx="658337" cy="104831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334327" y="1907323"/>
            <a:ext cx="1382900" cy="1103732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446616" y="1916560"/>
            <a:ext cx="658337" cy="104831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5449455" y="1947112"/>
            <a:ext cx="637375" cy="1008524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730470" y="1935033"/>
            <a:ext cx="658337" cy="104831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733309" y="1965585"/>
            <a:ext cx="637375" cy="1008524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003610" y="1944270"/>
            <a:ext cx="658337" cy="104831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035636" y="1974822"/>
            <a:ext cx="608189" cy="971578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4176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994" y="1361787"/>
            <a:ext cx="652751" cy="4525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87" y="1343314"/>
            <a:ext cx="617131" cy="531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360956"/>
            <a:ext cx="582960" cy="5387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417" y="1875380"/>
            <a:ext cx="747608" cy="553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6319" y="1924628"/>
            <a:ext cx="597353" cy="4706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7966" y="1923383"/>
            <a:ext cx="493343" cy="4567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5942" y="2447636"/>
            <a:ext cx="712749" cy="4954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9742" y="2428402"/>
            <a:ext cx="567749" cy="4776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6336" y="2447637"/>
            <a:ext cx="734864" cy="5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513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4134352" y="1706914"/>
            <a:ext cx="733212" cy="7272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6609696" y="1697679"/>
            <a:ext cx="733213" cy="7272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330134" y="1697678"/>
            <a:ext cx="733212" cy="7272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6766714" y="2990770"/>
            <a:ext cx="733213" cy="7272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487152" y="2990769"/>
            <a:ext cx="733212" cy="7272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372679" y="4274622"/>
            <a:ext cx="733212" cy="7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53663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2009987" y="1605314"/>
            <a:ext cx="844049" cy="8371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846204" y="2593605"/>
            <a:ext cx="853287" cy="846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3164531" y="2593605"/>
            <a:ext cx="849271" cy="8423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6498859" y="1605314"/>
            <a:ext cx="844049" cy="837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344313" y="2593605"/>
            <a:ext cx="844049" cy="837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653404" y="2584369"/>
            <a:ext cx="858584" cy="8515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064" y="4783137"/>
            <a:ext cx="762680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859" y="4773900"/>
            <a:ext cx="762680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624" y="5506006"/>
            <a:ext cx="762680" cy="39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191" y="5478106"/>
            <a:ext cx="762680" cy="390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5445224"/>
            <a:ext cx="762680" cy="390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826" y="5464156"/>
            <a:ext cx="762680" cy="3905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50" y="4725144"/>
            <a:ext cx="762680" cy="3905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826" y="4743616"/>
            <a:ext cx="76268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054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72" y="2012228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012227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012226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401" y="2012225"/>
            <a:ext cx="438509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45" y="3179815"/>
            <a:ext cx="438509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61" y="3140968"/>
            <a:ext cx="438509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5" y="3133612"/>
            <a:ext cx="438509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400" y="3133611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081229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19988" y="2095912"/>
            <a:ext cx="676286" cy="312719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473407" y="2761048"/>
            <a:ext cx="932338" cy="286952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134951" y="4198658"/>
            <a:ext cx="1522649" cy="1213851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108133" y="4202545"/>
            <a:ext cx="1540231" cy="64312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108133" y="4805583"/>
            <a:ext cx="1540231" cy="64312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680691" y="4231551"/>
            <a:ext cx="1522649" cy="1213851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653873" y="4235438"/>
            <a:ext cx="1540231" cy="64312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653873" y="4838476"/>
            <a:ext cx="1540231" cy="64312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2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1101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91" y="1735137"/>
            <a:ext cx="1717257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735137"/>
            <a:ext cx="1188132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809" y="2677246"/>
            <a:ext cx="673471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809" y="3166936"/>
            <a:ext cx="2041623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</Words>
  <Application>Microsoft Office PowerPoint</Application>
  <PresentationFormat>全屏显示(4:3)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24</cp:revision>
  <dcterms:created xsi:type="dcterms:W3CDTF">2022-11-09T06:57:19Z</dcterms:created>
  <dcterms:modified xsi:type="dcterms:W3CDTF">2025-01-15T06:33:13Z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0EF0320530C64073A9A9DA7FFA445ECB_13</vt:lpwstr>
  </property>
</Properties>
</file>