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63" r:id="rId12"/>
    <p:sldId id="270" r:id="rId13"/>
    <p:sldId id="271" r:id="rId14"/>
    <p:sldId id="272" r:id="rId15"/>
    <p:sldId id="258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74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62466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500" y="5882265"/>
            <a:ext cx="4490964" cy="1390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703085"/>
            <a:ext cx="4490964" cy="1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1827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892155"/>
            <a:ext cx="2424329" cy="2414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13" y="2602138"/>
            <a:ext cx="4143711" cy="2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548680"/>
            <a:ext cx="8620125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628800"/>
            <a:ext cx="8629650" cy="2428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" y="4165823"/>
            <a:ext cx="8620125" cy="149542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355714" y="2550554"/>
            <a:ext cx="1359777" cy="1180937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355714" y="2540000"/>
            <a:ext cx="1341304" cy="647697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383424" y="3140364"/>
            <a:ext cx="1322831" cy="576425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508104" y="2529103"/>
            <a:ext cx="1751678" cy="1165442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517341" y="3018938"/>
            <a:ext cx="1770150" cy="130662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5498868" y="2567709"/>
            <a:ext cx="1788623" cy="1105666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0227" y="626773"/>
            <a:ext cx="438509" cy="3905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045" y="4219719"/>
            <a:ext cx="438509" cy="3905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416" y="4219719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55323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63" y="3610119"/>
            <a:ext cx="79250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38" y="4104780"/>
            <a:ext cx="79250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68" y="1988840"/>
            <a:ext cx="9036496" cy="13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第一单元测试卷</a:t>
            </a:r>
            <a:endParaRPr lang="zh-CN" altLang="en-US" sz="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2743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772449"/>
            <a:ext cx="722599" cy="4193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843" y="3723121"/>
            <a:ext cx="589830" cy="5016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714" y="3739958"/>
            <a:ext cx="522250" cy="3966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0431" y="4325251"/>
            <a:ext cx="451024" cy="4308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8040" y="4324061"/>
            <a:ext cx="665452" cy="4705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2437" y="4312610"/>
            <a:ext cx="521018" cy="4533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4215" y="1521347"/>
            <a:ext cx="251766" cy="2889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9597" y="1521347"/>
            <a:ext cx="251766" cy="2889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3815" y="1521347"/>
            <a:ext cx="251766" cy="2889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5742" y="1521347"/>
            <a:ext cx="251766" cy="2889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2651" y="1521347"/>
            <a:ext cx="251766" cy="2889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0361" y="2287966"/>
            <a:ext cx="251766" cy="2889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7668" y="2269493"/>
            <a:ext cx="251766" cy="2889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3050" y="2278728"/>
            <a:ext cx="251766" cy="2889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0360" y="2278727"/>
            <a:ext cx="251766" cy="28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52855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289551" y="1743860"/>
            <a:ext cx="746832" cy="7407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2462569" y="1743860"/>
            <a:ext cx="746832" cy="7407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5122641" y="1753097"/>
            <a:ext cx="733213" cy="7272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5843079" y="1753096"/>
            <a:ext cx="733212" cy="7272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6665115" y="1753096"/>
            <a:ext cx="733212" cy="7272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2693479" y="3110842"/>
            <a:ext cx="733212" cy="7272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6443443" y="3110842"/>
            <a:ext cx="733212" cy="7272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7588753" y="3110842"/>
            <a:ext cx="733212" cy="7272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067880" y="4477823"/>
            <a:ext cx="733212" cy="7272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3460098" y="4477823"/>
            <a:ext cx="733212" cy="7272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6572752" y="4477823"/>
            <a:ext cx="733212" cy="7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63195"/>
            <a:ext cx="8640960" cy="45219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899" y="2583377"/>
            <a:ext cx="931989" cy="541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54" y="2583377"/>
            <a:ext cx="931989" cy="54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18" y="4081174"/>
            <a:ext cx="698026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200" y="4583248"/>
            <a:ext cx="698026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941" y="4081174"/>
            <a:ext cx="698026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905" y="4583248"/>
            <a:ext cx="698026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264" y="4081173"/>
            <a:ext cx="698026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196" y="4583248"/>
            <a:ext cx="698026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4084771"/>
            <a:ext cx="936104" cy="390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4583247"/>
            <a:ext cx="72008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74568"/>
            <a:ext cx="8640960" cy="42225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173" y="1337973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373" y="2344737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861048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9926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2056169" y="1863934"/>
            <a:ext cx="742449" cy="7363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4365260" y="1863935"/>
            <a:ext cx="742449" cy="7363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5843078" y="1863934"/>
            <a:ext cx="742449" cy="7363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2785841" y="2787570"/>
            <a:ext cx="742449" cy="7363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726133" y="3701969"/>
            <a:ext cx="746833" cy="7407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446571" y="3701969"/>
            <a:ext cx="746832" cy="74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311996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586624" y="1728517"/>
            <a:ext cx="1581449" cy="589810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586624" y="2318327"/>
            <a:ext cx="1581449" cy="589810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6624" y="2973644"/>
            <a:ext cx="1581449" cy="589810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863118" y="2328526"/>
            <a:ext cx="1609100" cy="1227474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868144" y="1715418"/>
            <a:ext cx="1604074" cy="1221746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816878" y="1791855"/>
            <a:ext cx="1655340" cy="1168047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5810396" y="2364509"/>
            <a:ext cx="1643349" cy="1223660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1586624" y="1745673"/>
            <a:ext cx="1590685" cy="1872928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52335" cy="3510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517" y="1282555"/>
            <a:ext cx="685203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282555"/>
            <a:ext cx="685203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687" y="1282554"/>
            <a:ext cx="685203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517" y="1831787"/>
            <a:ext cx="685203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060" y="1845307"/>
            <a:ext cx="685203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516" y="2408727"/>
            <a:ext cx="685203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294" y="2408727"/>
            <a:ext cx="685203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32" y="2963302"/>
            <a:ext cx="685203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692" y="2963301"/>
            <a:ext cx="685203" cy="390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232" y="2963029"/>
            <a:ext cx="685203" cy="390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963029"/>
            <a:ext cx="1080120" cy="390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085" y="2963029"/>
            <a:ext cx="574938" cy="3905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30" y="3517875"/>
            <a:ext cx="764663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</Words>
  <Application>Microsoft Office PowerPoint</Application>
  <PresentationFormat>全屏显示(4:3)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24</cp:revision>
  <dcterms:created xsi:type="dcterms:W3CDTF">2022-11-09T06:57:19Z</dcterms:created>
  <dcterms:modified xsi:type="dcterms:W3CDTF">2025-01-15T06:30:17Z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0EF0320530C64073A9A9DA7FFA445ECB_13</vt:lpwstr>
  </property>
</Properties>
</file>