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5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    阅读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第八单元知识盘点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73704"/>
            <a:ext cx="8640960" cy="49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2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9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6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76698"/>
            <a:ext cx="8640960" cy="42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4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全屏显示(4:3)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20</cp:revision>
  <dcterms:created xsi:type="dcterms:W3CDTF">2022-11-09T06:57:19Z</dcterms:created>
  <dcterms:modified xsi:type="dcterms:W3CDTF">2025-01-15T06:27:28Z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