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八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4653"/>
            <a:ext cx="8640960" cy="468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59" cy="8357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r="635"/>
          <a:stretch/>
        </p:blipFill>
        <p:spPr>
          <a:xfrm>
            <a:off x="251521" y="1484784"/>
            <a:ext cx="8640959" cy="2182689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53242" y="2181099"/>
            <a:ext cx="2606685" cy="39584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1645350" y="3057236"/>
            <a:ext cx="3342286" cy="45305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1619672" y="3062669"/>
            <a:ext cx="3294073" cy="43791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5354" y="478991"/>
            <a:ext cx="438509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168" y="466824"/>
            <a:ext cx="438509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4823" y="919406"/>
            <a:ext cx="438509" cy="3905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7238" y="914752"/>
            <a:ext cx="754682" cy="3905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4902" y="908896"/>
            <a:ext cx="1037218" cy="390525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 flipV="1">
            <a:off x="1331640" y="2142836"/>
            <a:ext cx="3582105" cy="4913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2883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482" y="2344737"/>
            <a:ext cx="3079582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852936"/>
            <a:ext cx="4536504" cy="3005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247831"/>
            <a:ext cx="4536504" cy="3005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661198"/>
            <a:ext cx="7632848" cy="3005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071118"/>
            <a:ext cx="8208912" cy="3005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481038"/>
            <a:ext cx="4608512" cy="30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