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4" r:id="rId6"/>
    <p:sldId id="265" r:id="rId7"/>
    <p:sldId id="258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074" y="108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68" y="1988840"/>
            <a:ext cx="903649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第八单元    阅读</a:t>
            </a:r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阅读与写话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八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en-US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4653"/>
            <a:ext cx="8640960" cy="4684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13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59" cy="83577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/>
          <a:srcRect r="635"/>
          <a:stretch/>
        </p:blipFill>
        <p:spPr>
          <a:xfrm>
            <a:off x="251521" y="1484784"/>
            <a:ext cx="8640959" cy="2182689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2353242" y="2181099"/>
            <a:ext cx="2606685" cy="395846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V="1">
            <a:off x="1645350" y="3057236"/>
            <a:ext cx="3342286" cy="453054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1619672" y="3062669"/>
            <a:ext cx="3294073" cy="437913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5354" y="478991"/>
            <a:ext cx="438509" cy="39052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4168" y="466824"/>
            <a:ext cx="438509" cy="390525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4823" y="919406"/>
            <a:ext cx="438509" cy="39052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7238" y="914752"/>
            <a:ext cx="754682" cy="390525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4902" y="908896"/>
            <a:ext cx="1037218" cy="390525"/>
          </a:xfrm>
          <a:prstGeom prst="rect">
            <a:avLst/>
          </a:prstGeom>
        </p:spPr>
      </p:pic>
      <p:cxnSp>
        <p:nvCxnSpPr>
          <p:cNvPr id="12" name="直接连接符 11"/>
          <p:cNvCxnSpPr/>
          <p:nvPr/>
        </p:nvCxnSpPr>
        <p:spPr>
          <a:xfrm flipV="1">
            <a:off x="1331640" y="2142836"/>
            <a:ext cx="3582105" cy="491317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205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428833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8482" y="2344737"/>
            <a:ext cx="3079582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2852936"/>
            <a:ext cx="4536504" cy="30055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3247831"/>
            <a:ext cx="4536504" cy="30055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3661198"/>
            <a:ext cx="7632848" cy="30055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4071118"/>
            <a:ext cx="8208912" cy="30055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4481038"/>
            <a:ext cx="4608512" cy="30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59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21</cp:revision>
  <dcterms:created xsi:type="dcterms:W3CDTF">2022-11-09T06:57:19Z</dcterms:created>
  <dcterms:modified xsi:type="dcterms:W3CDTF">2025-01-15T06:27:09Z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0EF0320530C64073A9A9DA7FFA445ECB_13</vt:lpwstr>
  </property>
</Properties>
</file>