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9" r:id="rId4"/>
    <p:sldId id="260" r:id="rId5"/>
    <p:sldId id="264" r:id="rId6"/>
    <p:sldId id="265" r:id="rId7"/>
    <p:sldId id="258" r:id="rId8"/>
  </p:sldIdLst>
  <p:sldSz cx="9144000" cy="6858000" type="screen4x3"/>
  <p:notesSz cx="6858000" cy="9144000"/>
  <p:custDataLst>
    <p:tags r:id="rId1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626" y="108"/>
      </p:cViewPr>
      <p:guideLst>
        <p:guide orient="horz" pos="216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185B6-F51E-46A3-A93E-6A7F5738DD22}" type="datetimeFigureOut">
              <a:rPr lang="zh-CN" altLang="en-US" smtClean="0"/>
              <a:t>2025/1/15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45A03-D0A9-4039-A36F-C53643AB90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3647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E45A03-D0A9-4039-A36F-C53643AB901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740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48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3968" y="1988840"/>
            <a:ext cx="9036496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第八单元    阅读</a:t>
            </a:r>
            <a:endParaRPr lang="en-US" altLang="zh-CN" sz="6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语文园地八</a:t>
            </a:r>
            <a:endParaRPr lang="zh-CN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8634478" cy="2126208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2780928"/>
            <a:ext cx="8634478" cy="1980622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 flipH="1">
            <a:off x="849745" y="1654625"/>
            <a:ext cx="7205" cy="635993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2274950" y="1611784"/>
            <a:ext cx="34141" cy="688071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3683714" y="1628585"/>
            <a:ext cx="4065595" cy="689742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5026684" y="1654625"/>
            <a:ext cx="1346407" cy="691411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5089236" y="1608444"/>
            <a:ext cx="1328571" cy="709883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>
            <a:off x="3676073" y="1608444"/>
            <a:ext cx="4240723" cy="719120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图片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6264" y="3656300"/>
            <a:ext cx="299942" cy="278391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4446" y="3665537"/>
            <a:ext cx="299942" cy="278391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0992" y="3665537"/>
            <a:ext cx="299942" cy="278391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2955" y="3674771"/>
            <a:ext cx="299942" cy="278391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9937" y="3674771"/>
            <a:ext cx="299942" cy="278391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1135" y="3674771"/>
            <a:ext cx="299942" cy="278391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5826" y="4330551"/>
            <a:ext cx="299942" cy="278391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8461" y="4330550"/>
            <a:ext cx="299942" cy="278391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2955" y="4330550"/>
            <a:ext cx="299942" cy="278391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1135" y="4328339"/>
            <a:ext cx="299942" cy="27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13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924944"/>
            <a:ext cx="8640960" cy="49432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548680"/>
            <a:ext cx="8640960" cy="2240726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1300296" y="2153390"/>
            <a:ext cx="4574031" cy="294246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3587311" y="2126801"/>
            <a:ext cx="4531453" cy="339308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>
            <a:off x="1311564" y="2140966"/>
            <a:ext cx="4584051" cy="334379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H="1">
            <a:off x="3685309" y="2113257"/>
            <a:ext cx="4448889" cy="371325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1209" y="2926627"/>
            <a:ext cx="3591271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5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548680"/>
            <a:ext cx="8640960" cy="489197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4"/>
          <a:srcRect r="5939"/>
          <a:stretch/>
        </p:blipFill>
        <p:spPr>
          <a:xfrm>
            <a:off x="1389174" y="2335026"/>
            <a:ext cx="726912" cy="772812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/>
          <a:srcRect l="3663" r="5940"/>
          <a:stretch/>
        </p:blipFill>
        <p:spPr>
          <a:xfrm>
            <a:off x="2100017" y="2335025"/>
            <a:ext cx="698601" cy="772813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4"/>
          <a:srcRect r="5939"/>
          <a:stretch/>
        </p:blipFill>
        <p:spPr>
          <a:xfrm>
            <a:off x="1389174" y="3240189"/>
            <a:ext cx="726912" cy="772812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4"/>
          <a:srcRect l="3663" r="5940"/>
          <a:stretch/>
        </p:blipFill>
        <p:spPr>
          <a:xfrm>
            <a:off x="2100017" y="3240188"/>
            <a:ext cx="698601" cy="772813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4"/>
          <a:srcRect r="5939"/>
          <a:stretch/>
        </p:blipFill>
        <p:spPr>
          <a:xfrm>
            <a:off x="4982119" y="3249426"/>
            <a:ext cx="726912" cy="772812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4"/>
          <a:srcRect l="3663" r="5940"/>
          <a:stretch/>
        </p:blipFill>
        <p:spPr>
          <a:xfrm>
            <a:off x="5692962" y="3249425"/>
            <a:ext cx="698601" cy="772813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4"/>
          <a:srcRect l="3663" r="5940"/>
          <a:stretch/>
        </p:blipFill>
        <p:spPr>
          <a:xfrm>
            <a:off x="7078417" y="3249425"/>
            <a:ext cx="698601" cy="772813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/>
          <a:srcRect l="3663" r="5940"/>
          <a:stretch/>
        </p:blipFill>
        <p:spPr>
          <a:xfrm>
            <a:off x="6385690" y="3249425"/>
            <a:ext cx="698601" cy="772813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3272" y="2511369"/>
            <a:ext cx="360220" cy="390238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7450" y="2446084"/>
            <a:ext cx="616855" cy="537261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0082" y="4847792"/>
            <a:ext cx="438509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59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691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</Words>
  <Application>Microsoft Office PowerPoint</Application>
  <PresentationFormat>全屏显示(4:3)</PresentationFormat>
  <Paragraphs>3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等线</vt:lpstr>
      <vt:lpstr>宋体</vt:lpstr>
      <vt:lpstr>微软雅黑</vt:lpstr>
      <vt:lpstr>Arial</vt:lpstr>
      <vt:lpstr>Times New Roman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User</cp:lastModifiedBy>
  <cp:revision>21</cp:revision>
  <dcterms:created xsi:type="dcterms:W3CDTF">2022-11-09T06:57:19Z</dcterms:created>
  <dcterms:modified xsi:type="dcterms:W3CDTF">2025-01-15T06:25:55Z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0EF0320530C64073A9A9DA7FFA445ECB_13</vt:lpwstr>
  </property>
</Properties>
</file>