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4" r:id="rId6"/>
    <p:sldId id="265" r:id="rId7"/>
    <p:sldId id="266" r:id="rId8"/>
    <p:sldId id="258" r:id="rId9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第八单元    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    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壁虎借尾巴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498392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5740" y="1208376"/>
            <a:ext cx="419532" cy="41953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0008" y="1224459"/>
            <a:ext cx="666027" cy="49143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4379" y="1677410"/>
            <a:ext cx="703840" cy="47137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91722" y="1738457"/>
            <a:ext cx="474107" cy="42285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58687" y="2261321"/>
            <a:ext cx="387349" cy="38089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50106" y="2235487"/>
            <a:ext cx="821749" cy="50870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9"/>
          <a:srcRect l="3336" t="3833" r="5428" b="5679"/>
          <a:stretch/>
        </p:blipFill>
        <p:spPr>
          <a:xfrm>
            <a:off x="6766715" y="3701968"/>
            <a:ext cx="698441" cy="69272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9"/>
          <a:srcRect l="3336" t="3833" r="5428" b="5679"/>
          <a:stretch/>
        </p:blipFill>
        <p:spPr>
          <a:xfrm>
            <a:off x="7514861" y="3701968"/>
            <a:ext cx="705503" cy="699731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9"/>
          <a:srcRect l="3336" t="3833" r="5428" b="5679"/>
          <a:stretch/>
        </p:blipFill>
        <p:spPr>
          <a:xfrm>
            <a:off x="726134" y="4791859"/>
            <a:ext cx="698441" cy="692727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9"/>
          <a:srcRect l="3336" t="3833" r="5428" b="5679"/>
          <a:stretch/>
        </p:blipFill>
        <p:spPr>
          <a:xfrm>
            <a:off x="3062934" y="4801096"/>
            <a:ext cx="698441" cy="69272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9"/>
          <a:srcRect l="3336" t="3833" r="5428" b="5679"/>
          <a:stretch/>
        </p:blipFill>
        <p:spPr>
          <a:xfrm>
            <a:off x="5316607" y="4801096"/>
            <a:ext cx="698441" cy="69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46599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7573" y="2187719"/>
            <a:ext cx="438509" cy="27935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5637" y="2181326"/>
            <a:ext cx="438509" cy="27935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7573" y="2582556"/>
            <a:ext cx="438509" cy="27935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5636" y="2582556"/>
            <a:ext cx="438509" cy="27935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1268760"/>
            <a:ext cx="360040" cy="3600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8262" y="2100637"/>
            <a:ext cx="434057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5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52570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6216" y="1365680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3354" y="1347209"/>
            <a:ext cx="300692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5671" y="1984517"/>
            <a:ext cx="438509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9489" y="1975281"/>
            <a:ext cx="438509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8154" y="1975283"/>
            <a:ext cx="300692" cy="3905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2599968"/>
            <a:ext cx="438509" cy="3905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8598" y="2708920"/>
            <a:ext cx="300692" cy="27564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1362" y="2699684"/>
            <a:ext cx="300692" cy="27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9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51699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7463" y="1698192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4118" y="1688955"/>
            <a:ext cx="438509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8990" y="2132301"/>
            <a:ext cx="438509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8154" y="2141538"/>
            <a:ext cx="438509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1791" y="2566410"/>
            <a:ext cx="1066233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54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21</cp:revision>
  <dcterms:created xsi:type="dcterms:W3CDTF">2022-11-09T06:57:19Z</dcterms:created>
  <dcterms:modified xsi:type="dcterms:W3CDTF">2025-01-15T06:25:17Z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