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56" r:id="rId3"/>
    <p:sldId id="259" r:id="rId4"/>
    <p:sldId id="260" r:id="rId5"/>
    <p:sldId id="264" r:id="rId6"/>
    <p:sldId id="265" r:id="rId7"/>
    <p:sldId id="266" r:id="rId8"/>
    <p:sldId id="258" r:id="rId9"/>
  </p:sldIdLst>
  <p:sldSz cx="9144000" cy="6858000" type="screen4x3"/>
  <p:notesSz cx="6858000" cy="9144000"/>
  <p:custDataLst>
    <p:tags r:id="rId10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5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1626" y="108"/>
      </p:cViewPr>
      <p:guideLst>
        <p:guide orient="horz" pos="216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tags" Target="tags/tag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484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3968" y="1988840"/>
            <a:ext cx="9036496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6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第八单元    阅读</a:t>
            </a:r>
            <a:endParaRPr lang="en-US" altLang="zh-CN" sz="6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    </a:t>
            </a: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小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壁虎借尾巴</a:t>
            </a:r>
            <a:endParaRPr lang="zh-CN" altLang="en-US" sz="5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4983924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35740" y="1208376"/>
            <a:ext cx="419532" cy="419532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60008" y="1224459"/>
            <a:ext cx="666027" cy="491437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04379" y="1677410"/>
            <a:ext cx="703840" cy="471379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91722" y="1738457"/>
            <a:ext cx="474107" cy="422852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958687" y="2261321"/>
            <a:ext cx="387349" cy="380893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050106" y="2235487"/>
            <a:ext cx="821749" cy="508701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 rotWithShape="1">
          <a:blip r:embed="rId9"/>
          <a:srcRect l="3336" t="3833" r="5428" b="5679"/>
          <a:stretch/>
        </p:blipFill>
        <p:spPr>
          <a:xfrm>
            <a:off x="6766715" y="3701968"/>
            <a:ext cx="698441" cy="692727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 rotWithShape="1">
          <a:blip r:embed="rId9"/>
          <a:srcRect l="3336" t="3833" r="5428" b="5679"/>
          <a:stretch/>
        </p:blipFill>
        <p:spPr>
          <a:xfrm>
            <a:off x="7514861" y="3701968"/>
            <a:ext cx="705503" cy="699731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 rotWithShape="1">
          <a:blip r:embed="rId9"/>
          <a:srcRect l="3336" t="3833" r="5428" b="5679"/>
          <a:stretch/>
        </p:blipFill>
        <p:spPr>
          <a:xfrm>
            <a:off x="726134" y="4791859"/>
            <a:ext cx="698441" cy="692727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 rotWithShape="1">
          <a:blip r:embed="rId9"/>
          <a:srcRect l="3336" t="3833" r="5428" b="5679"/>
          <a:stretch/>
        </p:blipFill>
        <p:spPr>
          <a:xfrm>
            <a:off x="3062934" y="4801096"/>
            <a:ext cx="698441" cy="692727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 rotWithShape="1">
          <a:blip r:embed="rId9"/>
          <a:srcRect l="3336" t="3833" r="5428" b="5679"/>
          <a:stretch/>
        </p:blipFill>
        <p:spPr>
          <a:xfrm>
            <a:off x="5316607" y="4801096"/>
            <a:ext cx="698441" cy="692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1130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2465997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7573" y="2187719"/>
            <a:ext cx="438509" cy="279351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15637" y="2181326"/>
            <a:ext cx="438509" cy="279351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7573" y="2582556"/>
            <a:ext cx="438509" cy="279351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15636" y="2582556"/>
            <a:ext cx="438509" cy="279351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96336" y="1268760"/>
            <a:ext cx="360040" cy="36004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18262" y="2100637"/>
            <a:ext cx="434057" cy="360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2050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2525708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16216" y="1365680"/>
            <a:ext cx="438509" cy="39052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23354" y="1347209"/>
            <a:ext cx="300692" cy="39052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45671" y="1984517"/>
            <a:ext cx="438509" cy="39052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9489" y="1975281"/>
            <a:ext cx="438509" cy="39052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8154" y="1975283"/>
            <a:ext cx="300692" cy="39052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92080" y="2599968"/>
            <a:ext cx="438509" cy="390525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88598" y="2708920"/>
            <a:ext cx="300692" cy="275644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11362" y="2699684"/>
            <a:ext cx="300692" cy="275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594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2516993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7463" y="1698192"/>
            <a:ext cx="438509" cy="39052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64118" y="1688955"/>
            <a:ext cx="438509" cy="39052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08990" y="2132301"/>
            <a:ext cx="438509" cy="39052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78154" y="2141538"/>
            <a:ext cx="438509" cy="39052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21791" y="2566410"/>
            <a:ext cx="1066233" cy="390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5548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691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8</Words>
  <Application>Microsoft Office PowerPoint</Application>
  <PresentationFormat>全屏显示(4:3)</PresentationFormat>
  <Paragraphs>2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7</vt:i4>
      </vt:variant>
    </vt:vector>
  </HeadingPairs>
  <TitlesOfParts>
    <vt:vector size="13" baseType="lpstr">
      <vt:lpstr>宋体</vt:lpstr>
      <vt:lpstr>微软雅黑</vt:lpstr>
      <vt:lpstr>Arial</vt:lpstr>
      <vt:lpstr>Times New Roman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Windows User</cp:lastModifiedBy>
  <cp:revision>21</cp:revision>
  <dcterms:created xsi:type="dcterms:W3CDTF">2022-11-09T06:57:19Z</dcterms:created>
  <dcterms:modified xsi:type="dcterms:W3CDTF">2025-01-15T06:25:17Z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0EF0320530C64073A9A9DA7FFA445ECB_13</vt:lpwstr>
  </property>
</Properties>
</file>