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咕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咚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55750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99" y="1208664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1182450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208663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217899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144" y="1200921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478" y="1217899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4642352" y="3092369"/>
            <a:ext cx="698441" cy="6927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4"/>
          <a:srcRect r="5939"/>
          <a:stretch/>
        </p:blipFill>
        <p:spPr>
          <a:xfrm>
            <a:off x="7106482" y="3064699"/>
            <a:ext cx="718007" cy="76334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l="3663" r="5940"/>
          <a:stretch/>
        </p:blipFill>
        <p:spPr>
          <a:xfrm>
            <a:off x="7808089" y="3064698"/>
            <a:ext cx="689365" cy="762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5593697" y="4237678"/>
            <a:ext cx="698441" cy="69272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7524097" y="4237678"/>
            <a:ext cx="698441" cy="6927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/>
          <a:srcRect l="3336" t="3833" r="5428" b="5679"/>
          <a:stretch/>
        </p:blipFill>
        <p:spPr>
          <a:xfrm>
            <a:off x="1760606" y="5373751"/>
            <a:ext cx="696267" cy="69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614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154" y="1699491"/>
            <a:ext cx="2721782" cy="34304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4154" y="2636912"/>
            <a:ext cx="3297846" cy="29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8081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91" y="1245609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636912"/>
            <a:ext cx="576064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