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2"/>
  </p:sldMasterIdLst>
  <p:sldIdLst>
    <p:sldId id="256" r:id="rId3"/>
    <p:sldId id="259" r:id="rId4"/>
    <p:sldId id="260" r:id="rId5"/>
    <p:sldId id="264" r:id="rId6"/>
    <p:sldId id="265" r:id="rId7"/>
    <p:sldId id="258" r:id="rId8"/>
  </p:sldIdLst>
  <p:sldSz cx="9144000" cy="6858000" type="screen4x3"/>
  <p:notesSz cx="6858000" cy="9144000"/>
  <p:custDataLst>
    <p:tags r:id="rId9"/>
  </p:custDataLst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5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04" d="100"/>
          <a:sy n="104" d="100"/>
        </p:scale>
        <p:origin x="1626" y="108"/>
      </p:cViewPr>
      <p:guideLst>
        <p:guide orient="horz" pos="2165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tags" Target="tags/tag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文本占位符 1026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2051" name="文本占位符 1026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" name="图片 2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9144000" cy="684847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53968" y="1988840"/>
            <a:ext cx="9036496" cy="26314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6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第八单元    阅读</a:t>
            </a:r>
            <a:endParaRPr lang="en-US" altLang="zh-CN" sz="60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lnSpc>
                <a:spcPct val="150000"/>
              </a:lnSpc>
            </a:pPr>
            <a:r>
              <a:rPr lang="en-US" altLang="zh-CN" sz="5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19    </a:t>
            </a:r>
            <a:r>
              <a:rPr lang="zh-CN" altLang="en-US" sz="5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咕 </a:t>
            </a:r>
            <a:r>
              <a:rPr lang="zh-CN" altLang="en-US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咚</a:t>
            </a:r>
            <a:endParaRPr lang="zh-CN" altLang="en-US" sz="5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1" y="548680"/>
            <a:ext cx="8640960" cy="5575089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3099" y="1208664"/>
            <a:ext cx="438509" cy="390525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79712" y="1182450"/>
            <a:ext cx="438509" cy="390525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91880" y="1208663"/>
            <a:ext cx="438509" cy="390525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04048" y="1217899"/>
            <a:ext cx="438509" cy="390525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09144" y="1200921"/>
            <a:ext cx="438509" cy="390525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35478" y="1217899"/>
            <a:ext cx="438509" cy="390525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 rotWithShape="1">
          <a:blip r:embed="rId4"/>
          <a:srcRect l="3336" t="3833" r="5428" b="5679"/>
          <a:stretch/>
        </p:blipFill>
        <p:spPr>
          <a:xfrm>
            <a:off x="4642352" y="3092369"/>
            <a:ext cx="698441" cy="692727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 rotWithShape="1">
          <a:blip r:embed="rId4"/>
          <a:srcRect r="5939"/>
          <a:stretch/>
        </p:blipFill>
        <p:spPr>
          <a:xfrm>
            <a:off x="7106482" y="3064699"/>
            <a:ext cx="718007" cy="763344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 rotWithShape="1">
          <a:blip r:embed="rId4"/>
          <a:srcRect l="3663" r="5940"/>
          <a:stretch/>
        </p:blipFill>
        <p:spPr>
          <a:xfrm>
            <a:off x="7808089" y="3064698"/>
            <a:ext cx="689365" cy="762595"/>
          </a:xfrm>
          <a:prstGeom prst="rect">
            <a:avLst/>
          </a:prstGeom>
        </p:spPr>
      </p:pic>
      <p:pic>
        <p:nvPicPr>
          <p:cNvPr id="12" name="图片 11"/>
          <p:cNvPicPr>
            <a:picLocks noChangeAspect="1"/>
          </p:cNvPicPr>
          <p:nvPr/>
        </p:nvPicPr>
        <p:blipFill rotWithShape="1">
          <a:blip r:embed="rId4"/>
          <a:srcRect l="3336" t="3833" r="5428" b="5679"/>
          <a:stretch/>
        </p:blipFill>
        <p:spPr>
          <a:xfrm>
            <a:off x="5593697" y="4237678"/>
            <a:ext cx="698441" cy="692727"/>
          </a:xfrm>
          <a:prstGeom prst="rect">
            <a:avLst/>
          </a:prstGeom>
        </p:spPr>
      </p:pic>
      <p:pic>
        <p:nvPicPr>
          <p:cNvPr id="13" name="图片 12"/>
          <p:cNvPicPr>
            <a:picLocks noChangeAspect="1"/>
          </p:cNvPicPr>
          <p:nvPr/>
        </p:nvPicPr>
        <p:blipFill rotWithShape="1">
          <a:blip r:embed="rId4"/>
          <a:srcRect l="3336" t="3833" r="5428" b="5679"/>
          <a:stretch/>
        </p:blipFill>
        <p:spPr>
          <a:xfrm>
            <a:off x="7524097" y="4237678"/>
            <a:ext cx="698441" cy="692727"/>
          </a:xfrm>
          <a:prstGeom prst="rect">
            <a:avLst/>
          </a:prstGeom>
        </p:spPr>
      </p:pic>
      <p:pic>
        <p:nvPicPr>
          <p:cNvPr id="14" name="图片 13"/>
          <p:cNvPicPr>
            <a:picLocks noChangeAspect="1"/>
          </p:cNvPicPr>
          <p:nvPr/>
        </p:nvPicPr>
        <p:blipFill rotWithShape="1">
          <a:blip r:embed="rId4"/>
          <a:srcRect l="3336" t="3833" r="5428" b="5679"/>
          <a:stretch/>
        </p:blipFill>
        <p:spPr>
          <a:xfrm>
            <a:off x="1760606" y="5373751"/>
            <a:ext cx="696267" cy="6905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11303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1" y="548680"/>
            <a:ext cx="8640960" cy="2461482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74154" y="1699491"/>
            <a:ext cx="2721782" cy="343043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74154" y="2636912"/>
            <a:ext cx="3297846" cy="2908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20501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1" y="548680"/>
            <a:ext cx="8640960" cy="3808105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52191" y="1245609"/>
            <a:ext cx="438509" cy="390525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35896" y="2636912"/>
            <a:ext cx="576064" cy="390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6594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1" name="图片 1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9144000" cy="6869113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MMONDATA" val="eyJoZGlkIjoiM2VjNDQ0NWZiZTVmYTE2MzFlMjYzYTVlOGE4MGMyNmMifQ==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heme/theme1.xml><?xml version="1.0" encoding="utf-8"?>
<a:theme xmlns:a="http://schemas.openxmlformats.org/drawingml/2006/main" name="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6</Words>
  <Application>Microsoft Office PowerPoint</Application>
  <PresentationFormat>全屏显示(4:3)</PresentationFormat>
  <Paragraphs>2</Paragraphs>
  <Slides>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6</vt:i4>
      </vt:variant>
    </vt:vector>
  </HeadingPairs>
  <TitlesOfParts>
    <vt:vector size="12" baseType="lpstr">
      <vt:lpstr>宋体</vt:lpstr>
      <vt:lpstr>微软雅黑</vt:lpstr>
      <vt:lpstr>Arial</vt:lpstr>
      <vt:lpstr>Times New Roman</vt:lpstr>
      <vt:lpstr>默认设计模板</vt:lpstr>
      <vt:lpstr>1_默认设计模板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Windows User</cp:lastModifiedBy>
  <cp:revision>21</cp:revision>
  <dcterms:created xsi:type="dcterms:W3CDTF">2022-11-09T06:57:19Z</dcterms:created>
  <dcterms:modified xsi:type="dcterms:W3CDTF">2025-01-15T06:24:31Z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2052-12.1.0.19770</vt:lpwstr>
  </property>
  <property fmtid="{D5CDD505-2E9C-101B-9397-08002B2CF9AE}" pid="3" name="ICV">
    <vt:lpwstr>0EF0320530C64073A9A9DA7FFA445ECB_13</vt:lpwstr>
  </property>
</Properties>
</file>