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96BD9-1298-4673-97A4-4E5EDDDB1A94}" type="datetimeFigureOut">
              <a:rPr lang="zh-CN" altLang="en-US" smtClean="0"/>
              <a:t>2025/1/15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FA669-749C-4E67-B8F0-46EA0CAC80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15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3FA669-749C-4E67-B8F0-46EA0CAC808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57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第八单元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18    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棉花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姑娘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462355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412" y="1233697"/>
            <a:ext cx="798696" cy="49350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156" y="1236662"/>
            <a:ext cx="461908" cy="34801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6675" y="1229878"/>
            <a:ext cx="534923" cy="4511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4412" y="1727200"/>
            <a:ext cx="673100" cy="4064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87254" y="1695882"/>
            <a:ext cx="493686" cy="45619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97588" y="1690254"/>
            <a:ext cx="597553" cy="44334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4337552" y="3230914"/>
            <a:ext cx="698441" cy="69272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7200825" y="3230914"/>
            <a:ext cx="698441" cy="69272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707661" y="4403932"/>
            <a:ext cx="705503" cy="69973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6360315" y="4403932"/>
            <a:ext cx="698441" cy="69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548680"/>
            <a:ext cx="8640960" cy="2983776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715932" y="1857826"/>
            <a:ext cx="1960141" cy="128253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750181" y="2170545"/>
            <a:ext cx="1944364" cy="82640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380680" y="1666355"/>
            <a:ext cx="2267029" cy="39335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357372" y="2702145"/>
            <a:ext cx="2465828" cy="428982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6849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663" y="3748664"/>
            <a:ext cx="1057633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1644" y="2871408"/>
            <a:ext cx="669774" cy="44230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3834" y="3826247"/>
            <a:ext cx="646414" cy="40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21</cp:revision>
  <dcterms:created xsi:type="dcterms:W3CDTF">2022-11-09T06:57:19Z</dcterms:created>
  <dcterms:modified xsi:type="dcterms:W3CDTF">2025-01-15T06:23:37Z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