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4" r:id="rId6"/>
    <p:sldId id="265" r:id="rId7"/>
    <p:sldId id="266" r:id="rId8"/>
    <p:sldId id="267" r:id="rId9"/>
    <p:sldId id="268" r:id="rId10"/>
    <p:sldId id="269" r:id="rId11"/>
    <p:sldId id="258" r:id="rId12"/>
  </p:sldIdLst>
  <p:sldSz cx="9144000" cy="6858000" type="screen4x3"/>
  <p:notesSz cx="6858000" cy="9144000"/>
  <p:custDataLst>
    <p:tags r:id="rId13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第七单元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第七单元知识盘点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623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563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5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494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9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5035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54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675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02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8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67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63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20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</Words>
  <Application>Microsoft Office PowerPoint</Application>
  <PresentationFormat>全屏显示(4:3)</PresentationFormat>
  <Paragraphs>2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19</cp:revision>
  <dcterms:created xsi:type="dcterms:W3CDTF">2022-11-09T06:57:19Z</dcterms:created>
  <dcterms:modified xsi:type="dcterms:W3CDTF">2025-01-14T12:39:13Z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