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53216"/>
            <a:ext cx="8640960" cy="53240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118" y="5097173"/>
            <a:ext cx="7424362" cy="8772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00" y="5743720"/>
            <a:ext cx="1268512" cy="20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6661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046" y="515937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124744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2708920"/>
            <a:ext cx="108012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9863"/>
            <a:ext cx="8640960" cy="41752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354" y="2132856"/>
            <a:ext cx="4822838" cy="29760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586812"/>
            <a:ext cx="5688632" cy="29760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625" y="3022296"/>
            <a:ext cx="5688632" cy="2976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3462948"/>
            <a:ext cx="8280921" cy="29760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861" y="3907325"/>
            <a:ext cx="2896020" cy="29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2025-01-15T06:22:36Z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