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口语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交际    听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故事</a:t>
            </a:r>
            <a:r>
              <a:rPr lang="en-US" altLang="zh-CN" sz="5000" dirty="0">
                <a:latin typeface="宋体" panose="02010600030101010101" pitchFamily="2" charset="-122"/>
                <a:cs typeface="Times New Roman" panose="02020603050405020304" pitchFamily="18" charset="0"/>
              </a:rPr>
              <a:t>,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讲故事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06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1"/>
            <a:ext cx="8640960" cy="347565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9464" y="1291791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200" y="1291790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2807" y="2193219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58389" y="2193219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593596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86590" y="3813318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5328" y="6118310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683" y="6129823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7379" y="3793021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0447" y="6129823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3772724"/>
            <a:ext cx="438509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20</cp:revision>
  <dcterms:created xsi:type="dcterms:W3CDTF">2022-11-09T06:57:19Z</dcterms:created>
  <dcterms:modified xsi:type="dcterms:W3CDTF">2025-01-15T06:22:21Z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