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67" r:id="rId9"/>
    <p:sldId id="258" r:id="rId10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语文园地七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222523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4829517" y="1820881"/>
            <a:ext cx="3658701" cy="608283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2290618" y="1820881"/>
            <a:ext cx="6911" cy="55286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997527" y="1778528"/>
            <a:ext cx="2501265" cy="59521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063247" y="1793171"/>
            <a:ext cx="1242717" cy="58057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4876800" y="1772313"/>
            <a:ext cx="2353736" cy="61066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6168522" y="1778123"/>
            <a:ext cx="2353736" cy="610669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997527" y="1793171"/>
            <a:ext cx="2613891" cy="58057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17764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483515" y="1429823"/>
            <a:ext cx="751685" cy="74553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222424" y="1429823"/>
            <a:ext cx="751685" cy="74553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961333" y="1429823"/>
            <a:ext cx="751685" cy="74553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907733" y="1429823"/>
            <a:ext cx="751685" cy="7455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646642" y="1429823"/>
            <a:ext cx="751685" cy="7455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385551" y="1429823"/>
            <a:ext cx="751685" cy="74553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483515" y="2399641"/>
            <a:ext cx="751685" cy="74553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222424" y="2399641"/>
            <a:ext cx="751685" cy="74553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2961333" y="2399641"/>
            <a:ext cx="751685" cy="74553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5907734" y="2399641"/>
            <a:ext cx="751685" cy="74553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646643" y="2399641"/>
            <a:ext cx="751685" cy="745535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385552" y="2399641"/>
            <a:ext cx="751685" cy="74553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408" y="334226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9587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132856"/>
            <a:ext cx="438509" cy="3347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224" y="2554443"/>
            <a:ext cx="438509" cy="33476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2132855"/>
            <a:ext cx="438509" cy="3347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119" y="2545591"/>
            <a:ext cx="438509" cy="3347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671" y="2130339"/>
            <a:ext cx="438509" cy="33476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0623" y="2561550"/>
            <a:ext cx="438509" cy="33476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412" y="2130338"/>
            <a:ext cx="438509" cy="3347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411" y="2554443"/>
            <a:ext cx="438509" cy="33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64258"/>
            <a:ext cx="8640960" cy="2259208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1512733" y="1719280"/>
            <a:ext cx="3354831" cy="70064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431636" y="1737009"/>
            <a:ext cx="3435928" cy="710627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8275961" y="1737009"/>
            <a:ext cx="18294" cy="701391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08" y="548680"/>
            <a:ext cx="8633072" cy="21142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172" y="2160010"/>
            <a:ext cx="7537260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全屏显示(4:3)</PresentationFormat>
  <Paragraphs>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20</cp:revision>
  <dcterms:created xsi:type="dcterms:W3CDTF">2022-11-09T06:57:19Z</dcterms:created>
  <dcterms:modified xsi:type="dcterms:W3CDTF">2025-01-15T06:22:00Z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