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动物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王国开大会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77543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185479" y="3055424"/>
            <a:ext cx="698441" cy="6927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3892032" y="3055424"/>
            <a:ext cx="698441" cy="69272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521924" y="3055424"/>
            <a:ext cx="698441" cy="69272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3679596" y="4570187"/>
            <a:ext cx="698441" cy="6927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9" y="1242933"/>
            <a:ext cx="803842" cy="4052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1766" y="1268149"/>
            <a:ext cx="547543" cy="3405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4130" y="1242932"/>
            <a:ext cx="489070" cy="39527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3649" y="1675883"/>
            <a:ext cx="415915" cy="33793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29972" y="1642485"/>
            <a:ext cx="647751" cy="37104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58720" y="1666648"/>
            <a:ext cx="266354" cy="34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387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355" y="1818265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818265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683" y="1818263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1818262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834464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356992"/>
            <a:ext cx="720080" cy="2862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685" y="3356992"/>
            <a:ext cx="720080" cy="28623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479" y="1818261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29000"/>
            <a:ext cx="8640960" cy="8018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45" y="548680"/>
            <a:ext cx="8628130" cy="272636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V="1">
            <a:off x="1826769" y="2706255"/>
            <a:ext cx="1082686" cy="40771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493971" y="2706255"/>
            <a:ext cx="1050320" cy="40640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5868144" y="2687782"/>
            <a:ext cx="846692" cy="42487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117" y="3757901"/>
            <a:ext cx="4043931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