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9" r:id="rId4"/>
    <p:sldId id="260" r:id="rId5"/>
    <p:sldId id="264" r:id="rId6"/>
    <p:sldId id="265" r:id="rId7"/>
    <p:sldId id="258" r:id="rId8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074" y="108"/>
      </p:cViewPr>
      <p:guideLst>
        <p:guide orient="horz" pos="21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484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968" y="1988840"/>
            <a:ext cx="9036496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6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第七单元    阅读</a:t>
            </a:r>
            <a:endParaRPr lang="en-US" altLang="zh-CN" sz="6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16    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动物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王国开大会</a:t>
            </a:r>
            <a:endParaRPr lang="zh-CN" altLang="en-US" sz="5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4775437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3"/>
          <a:srcRect l="3336" t="3833" r="5428" b="5679"/>
          <a:stretch/>
        </p:blipFill>
        <p:spPr>
          <a:xfrm>
            <a:off x="2185479" y="3055424"/>
            <a:ext cx="698441" cy="692727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3"/>
          <a:srcRect l="3336" t="3833" r="5428" b="5679"/>
          <a:stretch/>
        </p:blipFill>
        <p:spPr>
          <a:xfrm>
            <a:off x="3892032" y="3055424"/>
            <a:ext cx="698441" cy="692727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/>
          <a:srcRect l="3336" t="3833" r="5428" b="5679"/>
          <a:stretch/>
        </p:blipFill>
        <p:spPr>
          <a:xfrm>
            <a:off x="7521924" y="3055424"/>
            <a:ext cx="698441" cy="692727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3"/>
          <a:srcRect l="3336" t="3833" r="5428" b="5679"/>
          <a:stretch/>
        </p:blipFill>
        <p:spPr>
          <a:xfrm>
            <a:off x="3679596" y="4570187"/>
            <a:ext cx="698441" cy="692727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03649" y="1242933"/>
            <a:ext cx="803842" cy="405242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61766" y="1268149"/>
            <a:ext cx="547543" cy="34054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34130" y="1242932"/>
            <a:ext cx="489070" cy="395277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03649" y="1675883"/>
            <a:ext cx="415915" cy="337931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29972" y="1642485"/>
            <a:ext cx="647751" cy="371042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758720" y="1666648"/>
            <a:ext cx="266354" cy="346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130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353874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9355" y="1818265"/>
            <a:ext cx="438509" cy="3905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5776" y="1818265"/>
            <a:ext cx="438509" cy="3905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1683" y="1818263"/>
            <a:ext cx="438509" cy="3905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4328" y="1818262"/>
            <a:ext cx="438509" cy="39052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6176" y="2834464"/>
            <a:ext cx="438509" cy="39052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2080" y="3356992"/>
            <a:ext cx="720080" cy="28623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4685" y="3356992"/>
            <a:ext cx="720080" cy="28623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0479" y="1818261"/>
            <a:ext cx="438509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050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3429000"/>
            <a:ext cx="8640960" cy="801871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045" y="548680"/>
            <a:ext cx="8628130" cy="2726361"/>
          </a:xfrm>
          <a:prstGeom prst="rect">
            <a:avLst/>
          </a:prstGeom>
        </p:spPr>
      </p:pic>
      <p:cxnSp>
        <p:nvCxnSpPr>
          <p:cNvPr id="4" name="直接连接符 3"/>
          <p:cNvCxnSpPr/>
          <p:nvPr/>
        </p:nvCxnSpPr>
        <p:spPr>
          <a:xfrm flipV="1">
            <a:off x="1826769" y="2706255"/>
            <a:ext cx="1082686" cy="407716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3493971" y="2706255"/>
            <a:ext cx="1050320" cy="406400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flipV="1">
            <a:off x="5868144" y="2687782"/>
            <a:ext cx="846692" cy="424873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图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0117" y="3757901"/>
            <a:ext cx="4043931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594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691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8</Words>
  <Application>Microsoft Office PowerPoint</Application>
  <PresentationFormat>全屏显示(4:3)</PresentationFormat>
  <Paragraphs>2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User</cp:lastModifiedBy>
  <cp:revision>21</cp:revision>
  <dcterms:created xsi:type="dcterms:W3CDTF">2022-11-09T06:57:19Z</dcterms:created>
  <dcterms:modified xsi:type="dcterms:W3CDTF">2025-01-15T06:19:15Z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0EF0320530C64073A9A9DA7FFA445ECB_13</vt:lpwstr>
  </property>
</Properties>
</file>