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猴子下山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5647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1268760"/>
            <a:ext cx="648072" cy="36493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351" y="1278370"/>
            <a:ext cx="454025" cy="3553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0252" y="1243877"/>
            <a:ext cx="410584" cy="46443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8070" y="1743342"/>
            <a:ext cx="576985" cy="3621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2466" y="1680600"/>
            <a:ext cx="705766" cy="5453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8"/>
          <a:srcRect l="3336" t="3833" r="5428" b="5679"/>
          <a:stretch/>
        </p:blipFill>
        <p:spPr>
          <a:xfrm>
            <a:off x="3367733" y="3221678"/>
            <a:ext cx="698441" cy="6927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8"/>
          <a:srcRect l="3336" t="3833" r="5428" b="5679"/>
          <a:stretch/>
        </p:blipFill>
        <p:spPr>
          <a:xfrm>
            <a:off x="6129406" y="3221678"/>
            <a:ext cx="698441" cy="69272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8"/>
          <a:srcRect r="5939"/>
          <a:stretch/>
        </p:blipFill>
        <p:spPr>
          <a:xfrm>
            <a:off x="7060300" y="3212480"/>
            <a:ext cx="712091" cy="75705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8"/>
          <a:srcRect l="3663" r="5940"/>
          <a:stretch/>
        </p:blipFill>
        <p:spPr>
          <a:xfrm>
            <a:off x="7761908" y="3212480"/>
            <a:ext cx="683685" cy="75631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8"/>
          <a:srcRect l="3336" t="3833" r="5428" b="5679"/>
          <a:stretch/>
        </p:blipFill>
        <p:spPr>
          <a:xfrm>
            <a:off x="719629" y="4374564"/>
            <a:ext cx="698441" cy="69272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8"/>
          <a:srcRect l="3336" t="3833" r="5428" b="5679"/>
          <a:stretch/>
        </p:blipFill>
        <p:spPr>
          <a:xfrm>
            <a:off x="2631557" y="4374564"/>
            <a:ext cx="698441" cy="69272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4739" y="1716150"/>
            <a:ext cx="669725" cy="4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2370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500" y="2778846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712" y="277884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632" y="2778845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1075" y="2797314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385" y="2778844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305" y="2796492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6441" y="3842576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842576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45" y="4308537"/>
            <a:ext cx="438509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535" y="4312680"/>
            <a:ext cx="438509" cy="390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308537"/>
            <a:ext cx="438509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950" y="4311366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103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682" y="1199428"/>
            <a:ext cx="556350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130" y="1199428"/>
            <a:ext cx="556350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59518"/>
            <a:ext cx="556350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659518"/>
            <a:ext cx="720080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8686" y="1654628"/>
            <a:ext cx="720080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112423"/>
            <a:ext cx="1800200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164" y="2636912"/>
            <a:ext cx="55635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20</cp:revision>
  <dcterms:created xsi:type="dcterms:W3CDTF">2022-11-09T06:57:19Z</dcterms:created>
  <dcterms:modified xsi:type="dcterms:W3CDTF">2025-01-15T06:20:22Z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