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文具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的家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0047"/>
            <a:ext cx="8640960" cy="50191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607" y="1910339"/>
            <a:ext cx="372775" cy="3998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4843" y="1910340"/>
            <a:ext cx="439448" cy="3757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8264" y="1919576"/>
            <a:ext cx="593852" cy="38951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8146" y="2329872"/>
            <a:ext cx="604981" cy="4033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0136" y="2299856"/>
            <a:ext cx="398737" cy="4414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2668" y="2301298"/>
            <a:ext cx="496023" cy="4509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6794424" y="3738915"/>
            <a:ext cx="700269" cy="6945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/>
          <a:srcRect r="5939"/>
          <a:stretch/>
        </p:blipFill>
        <p:spPr>
          <a:xfrm>
            <a:off x="1065900" y="4838081"/>
            <a:ext cx="698766" cy="7428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l="3663" r="5940"/>
          <a:stretch/>
        </p:blipFill>
        <p:spPr>
          <a:xfrm>
            <a:off x="1767508" y="4838080"/>
            <a:ext cx="670892" cy="74216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3376969" y="4856515"/>
            <a:ext cx="700269" cy="6945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9"/>
          <a:srcRect r="5939"/>
          <a:stretch/>
        </p:blipFill>
        <p:spPr>
          <a:xfrm>
            <a:off x="4113900" y="4838081"/>
            <a:ext cx="698766" cy="74288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9"/>
          <a:srcRect l="3663" r="5940"/>
          <a:stretch/>
        </p:blipFill>
        <p:spPr>
          <a:xfrm>
            <a:off x="4815508" y="4838080"/>
            <a:ext cx="670892" cy="7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639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136" y="1208664"/>
            <a:ext cx="683064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1208664"/>
            <a:ext cx="683064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432" y="1208664"/>
            <a:ext cx="683064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168" y="1663841"/>
            <a:ext cx="683064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988" y="1676977"/>
            <a:ext cx="683064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4533" y="1661097"/>
            <a:ext cx="683064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136" y="1676977"/>
            <a:ext cx="683064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545" y="1676977"/>
            <a:ext cx="683064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5084" y="1661096"/>
            <a:ext cx="683064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000" y="3200983"/>
            <a:ext cx="1555023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426" y="3628452"/>
            <a:ext cx="683064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933" y="3634953"/>
            <a:ext cx="1310011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085" y="3646923"/>
            <a:ext cx="212919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588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463" y="1171719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1978084"/>
            <a:ext cx="108012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