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一分钟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819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881" y="1249794"/>
            <a:ext cx="486209" cy="3996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0715" y="1249794"/>
            <a:ext cx="459757" cy="38418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40" y="1249794"/>
            <a:ext cx="792088" cy="4152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7514" y="1649418"/>
            <a:ext cx="594086" cy="42160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99709" y="1649417"/>
            <a:ext cx="603092" cy="44723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33162" y="1663409"/>
            <a:ext cx="640545" cy="48866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3774135" y="3101606"/>
            <a:ext cx="687029" cy="68140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6794425" y="3092369"/>
            <a:ext cx="696265" cy="6905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/>
          <a:srcRect r="5939"/>
          <a:stretch/>
        </p:blipFill>
        <p:spPr>
          <a:xfrm>
            <a:off x="3014773" y="4182299"/>
            <a:ext cx="718007" cy="76334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/>
          <a:srcRect l="3663" r="5940"/>
          <a:stretch/>
        </p:blipFill>
        <p:spPr>
          <a:xfrm>
            <a:off x="3716381" y="4182298"/>
            <a:ext cx="689364" cy="76259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9"/>
          <a:srcRect l="3336" t="3833" r="5428" b="5679"/>
          <a:stretch/>
        </p:blipFill>
        <p:spPr>
          <a:xfrm>
            <a:off x="5686061" y="4209969"/>
            <a:ext cx="700269" cy="6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4420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717" y="1605828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074451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074450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1640340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107" y="2062779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412" y="3113260"/>
            <a:ext cx="1838036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50" t="-1082" b="-1"/>
          <a:stretch/>
        </p:blipFill>
        <p:spPr>
          <a:xfrm>
            <a:off x="2872509" y="3629891"/>
            <a:ext cx="1976582" cy="36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742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537" y="2464809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212976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240704"/>
            <a:ext cx="648072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0228" y="3717032"/>
            <a:ext cx="1505707" cy="33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