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4" r:id="rId6"/>
    <p:sldId id="265" r:id="rId7"/>
    <p:sldId id="258" r:id="rId8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第七单元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15    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一分钟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81986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2881" y="1249794"/>
            <a:ext cx="486209" cy="39962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30715" y="1249794"/>
            <a:ext cx="459757" cy="384181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2240" y="1249794"/>
            <a:ext cx="792088" cy="41520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47514" y="1649418"/>
            <a:ext cx="594086" cy="42160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99709" y="1649417"/>
            <a:ext cx="603092" cy="447237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33162" y="1663409"/>
            <a:ext cx="640545" cy="488663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3774135" y="3101606"/>
            <a:ext cx="687029" cy="68140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6794425" y="3092369"/>
            <a:ext cx="696265" cy="69056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9"/>
          <a:srcRect r="5939"/>
          <a:stretch/>
        </p:blipFill>
        <p:spPr>
          <a:xfrm>
            <a:off x="3014773" y="4182299"/>
            <a:ext cx="718007" cy="76334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 rotWithShape="1">
          <a:blip r:embed="rId9"/>
          <a:srcRect l="3663" r="5940"/>
          <a:stretch/>
        </p:blipFill>
        <p:spPr>
          <a:xfrm>
            <a:off x="3716381" y="4182298"/>
            <a:ext cx="689364" cy="76259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 rotWithShape="1">
          <a:blip r:embed="rId9"/>
          <a:srcRect l="3336" t="3833" r="5428" b="5679"/>
          <a:stretch/>
        </p:blipFill>
        <p:spPr>
          <a:xfrm>
            <a:off x="5686061" y="4209969"/>
            <a:ext cx="700269" cy="694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44206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9717" y="1605828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2074451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2074450"/>
            <a:ext cx="438509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44408" y="1640340"/>
            <a:ext cx="438509" cy="39052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1107" y="2062779"/>
            <a:ext cx="438509" cy="390525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6412" y="3113260"/>
            <a:ext cx="1838036" cy="390525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 rotWithShape="1">
          <a:blip r:embed="rId4"/>
          <a:srcRect l="50" t="-1082" b="-1"/>
          <a:stretch/>
        </p:blipFill>
        <p:spPr>
          <a:xfrm>
            <a:off x="2872509" y="3629891"/>
            <a:ext cx="1976582" cy="369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205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357424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27537" y="2464809"/>
            <a:ext cx="438509" cy="39052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9792" y="3212976"/>
            <a:ext cx="438509" cy="39052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3240704"/>
            <a:ext cx="648072" cy="3905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0228" y="3717032"/>
            <a:ext cx="1505707" cy="332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59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5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21</cp:revision>
  <dcterms:created xsi:type="dcterms:W3CDTF">2022-11-09T06:57:19Z</dcterms:created>
  <dcterms:modified xsi:type="dcterms:W3CDTF">2025-01-15T06:18:32Z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