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9" r:id="rId4"/>
    <p:sldId id="260" r:id="rId5"/>
    <p:sldId id="264" r:id="rId6"/>
    <p:sldId id="265" r:id="rId7"/>
    <p:sldId id="266" r:id="rId8"/>
    <p:sldId id="258" r:id="rId9"/>
  </p:sldIdLst>
  <p:sldSz cx="9144000" cy="6858000" type="screen4x3"/>
  <p:notesSz cx="6858000" cy="9144000"/>
  <p:custDataLst>
    <p:tags r:id="rId10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626" y="108"/>
      </p:cViewPr>
      <p:guideLst>
        <p:guide orient="horz" pos="21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484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968" y="1988840"/>
            <a:ext cx="9036496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6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第六单元    阅读</a:t>
            </a:r>
            <a:endParaRPr lang="en-US" altLang="zh-CN" sz="6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语文园地六</a:t>
            </a:r>
            <a:endParaRPr lang="zh-CN" altLang="en-US" sz="5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2647151"/>
          </a:xfrm>
          <a:prstGeom prst="rect">
            <a:avLst/>
          </a:prstGeom>
        </p:spPr>
      </p:pic>
      <p:cxnSp>
        <p:nvCxnSpPr>
          <p:cNvPr id="4" name="直接连接符 3"/>
          <p:cNvCxnSpPr/>
          <p:nvPr/>
        </p:nvCxnSpPr>
        <p:spPr>
          <a:xfrm flipV="1">
            <a:off x="1355714" y="1579418"/>
            <a:ext cx="2006322" cy="435426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 flipV="1">
            <a:off x="1355714" y="2025397"/>
            <a:ext cx="2006322" cy="435426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 flipV="1">
            <a:off x="1355714" y="2483938"/>
            <a:ext cx="2006322" cy="435426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6156176" y="1565578"/>
            <a:ext cx="2027242" cy="420240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6156176" y="2018198"/>
            <a:ext cx="2027242" cy="420240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>
            <a:off x="6156176" y="2499124"/>
            <a:ext cx="2027242" cy="420240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 flipV="1">
            <a:off x="6156176" y="1570182"/>
            <a:ext cx="2036479" cy="1394002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1130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459276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7281" y="1652010"/>
            <a:ext cx="871023" cy="3905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28183" y="2121329"/>
            <a:ext cx="1656185" cy="3905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3319" y="3471575"/>
            <a:ext cx="275618" cy="24545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7860" y="4132489"/>
            <a:ext cx="275618" cy="245458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68990" y="4077072"/>
            <a:ext cx="275618" cy="30470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2808" y="4762088"/>
            <a:ext cx="275618" cy="245458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6136" y="4721382"/>
            <a:ext cx="275618" cy="304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2050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620688"/>
            <a:ext cx="8640960" cy="2975135"/>
          </a:xfrm>
          <a:prstGeom prst="rect">
            <a:avLst/>
          </a:prstGeom>
        </p:spPr>
      </p:pic>
      <p:cxnSp>
        <p:nvCxnSpPr>
          <p:cNvPr id="4" name="直接连接符 3"/>
          <p:cNvCxnSpPr/>
          <p:nvPr/>
        </p:nvCxnSpPr>
        <p:spPr>
          <a:xfrm>
            <a:off x="2483768" y="1772816"/>
            <a:ext cx="3861614" cy="988857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2483768" y="2348880"/>
            <a:ext cx="3861614" cy="988857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 flipV="1">
            <a:off x="3131840" y="1801091"/>
            <a:ext cx="3213542" cy="1042217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 flipV="1">
            <a:off x="3131840" y="2319022"/>
            <a:ext cx="3213542" cy="1042217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6594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57474" cy="2499133"/>
          </a:xfrm>
          <a:prstGeom prst="rect">
            <a:avLst/>
          </a:prstGeom>
        </p:spPr>
      </p:pic>
      <p:sp>
        <p:nvSpPr>
          <p:cNvPr id="3" name="椭圆 2"/>
          <p:cNvSpPr/>
          <p:nvPr/>
        </p:nvSpPr>
        <p:spPr>
          <a:xfrm>
            <a:off x="3724036" y="1364709"/>
            <a:ext cx="1033370" cy="830917"/>
          </a:xfrm>
          <a:prstGeom prst="ellipse">
            <a:avLst/>
          </a:prstGeom>
          <a:noFill/>
          <a:ln w="19050">
            <a:solidFill>
              <a:srgbClr val="00B2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椭圆 3"/>
          <p:cNvSpPr/>
          <p:nvPr/>
        </p:nvSpPr>
        <p:spPr>
          <a:xfrm>
            <a:off x="6436676" y="1355473"/>
            <a:ext cx="1033370" cy="830917"/>
          </a:xfrm>
          <a:prstGeom prst="ellipse">
            <a:avLst/>
          </a:prstGeom>
          <a:noFill/>
          <a:ln w="19050">
            <a:solidFill>
              <a:srgbClr val="00B2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7596336" y="1355472"/>
            <a:ext cx="1033370" cy="830917"/>
          </a:xfrm>
          <a:prstGeom prst="ellipse">
            <a:avLst/>
          </a:prstGeom>
          <a:noFill/>
          <a:ln w="19050">
            <a:solidFill>
              <a:srgbClr val="00B2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椭圆 8"/>
          <p:cNvSpPr/>
          <p:nvPr/>
        </p:nvSpPr>
        <p:spPr>
          <a:xfrm>
            <a:off x="3716784" y="2227531"/>
            <a:ext cx="1033370" cy="830917"/>
          </a:xfrm>
          <a:prstGeom prst="ellipse">
            <a:avLst/>
          </a:prstGeom>
          <a:noFill/>
          <a:ln w="19050">
            <a:solidFill>
              <a:srgbClr val="00B2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椭圆 9"/>
          <p:cNvSpPr/>
          <p:nvPr/>
        </p:nvSpPr>
        <p:spPr>
          <a:xfrm>
            <a:off x="5190923" y="2236767"/>
            <a:ext cx="1033370" cy="830917"/>
          </a:xfrm>
          <a:prstGeom prst="ellipse">
            <a:avLst/>
          </a:prstGeom>
          <a:noFill/>
          <a:ln w="19050">
            <a:solidFill>
              <a:srgbClr val="00B2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椭圆 11"/>
          <p:cNvSpPr/>
          <p:nvPr/>
        </p:nvSpPr>
        <p:spPr>
          <a:xfrm>
            <a:off x="7596336" y="2216896"/>
            <a:ext cx="1033370" cy="830917"/>
          </a:xfrm>
          <a:prstGeom prst="ellipse">
            <a:avLst/>
          </a:prstGeom>
          <a:noFill/>
          <a:ln w="19050">
            <a:solidFill>
              <a:srgbClr val="00B2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75548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8" grpId="0" animBg="1"/>
      <p:bldP spid="9" grpId="0" animBg="1"/>
      <p:bldP spid="10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691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6</Words>
  <Application>Microsoft Office PowerPoint</Application>
  <PresentationFormat>全屏显示(4:3)</PresentationFormat>
  <Paragraphs>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7</vt:i4>
      </vt:variant>
    </vt:vector>
  </HeadingPairs>
  <TitlesOfParts>
    <vt:vector size="13" baseType="lpstr"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User</cp:lastModifiedBy>
  <cp:revision>18</cp:revision>
  <dcterms:created xsi:type="dcterms:W3CDTF">2022-11-09T06:57:19Z</dcterms:created>
  <dcterms:modified xsi:type="dcterms:W3CDTF">2025-01-15T06:16:42Z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0EF0320530C64073A9A9DA7FFA445ECB_13</vt:lpwstr>
  </property>
</Properties>
</file>