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阅读与写话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54133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725512"/>
            <a:ext cx="2808312" cy="1469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528716"/>
            <a:ext cx="2808312" cy="1469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331920"/>
            <a:ext cx="2808312" cy="1469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1635" y="5080097"/>
            <a:ext cx="3201445" cy="16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82313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663" y="2538701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3501008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985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445" y="2086119"/>
            <a:ext cx="570181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538522"/>
            <a:ext cx="6264696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47" y="2990925"/>
            <a:ext cx="8233034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47" y="3461800"/>
            <a:ext cx="8233034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19</cp:revision>
  <dcterms:created xsi:type="dcterms:W3CDTF">2022-11-09T06:57:19Z</dcterms:created>
  <dcterms:modified xsi:type="dcterms:W3CDTF">2025-01-15T06:17:00Z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