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6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13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要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下雨了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19999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0636" y="1289113"/>
            <a:ext cx="586285" cy="40114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9432" y="1313870"/>
            <a:ext cx="283441" cy="41227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8544" y="1753856"/>
            <a:ext cx="663238" cy="52427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2399" y="1803177"/>
            <a:ext cx="537749" cy="46896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5915" y="1775402"/>
            <a:ext cx="561830" cy="43624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32911" y="2318324"/>
            <a:ext cx="688326" cy="43682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52486" y="2250065"/>
            <a:ext cx="726787" cy="49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62770"/>
            <a:ext cx="8640960" cy="416237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1899151" y="1614551"/>
            <a:ext cx="705504" cy="6997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4827078" y="1614551"/>
            <a:ext cx="696267" cy="6905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1418860" y="2796806"/>
            <a:ext cx="696267" cy="6905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4060460" y="2796805"/>
            <a:ext cx="687031" cy="6814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7443084" y="2796806"/>
            <a:ext cx="709581" cy="70377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737484" y="3979060"/>
            <a:ext cx="703389" cy="69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78159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0954" y="2030701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1717" y="2421226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5189" y="2939746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8803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3026968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174" y="2924944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1340768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19</cp:revision>
  <dcterms:created xsi:type="dcterms:W3CDTF">2022-11-09T06:57:19Z</dcterms:created>
  <dcterms:modified xsi:type="dcterms:W3CDTF">2025-01-15T06:16:17Z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