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12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荷叶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圆圆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582620" cy="164306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57" y="2222278"/>
            <a:ext cx="8627724" cy="437507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/>
          <a:srcRect l="3336" t="3833" r="5428" b="5679"/>
          <a:stretch/>
        </p:blipFill>
        <p:spPr>
          <a:xfrm>
            <a:off x="1280315" y="3369460"/>
            <a:ext cx="700269" cy="6945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4"/>
          <a:srcRect l="3336" t="3833" r="5428" b="5679"/>
          <a:stretch/>
        </p:blipFill>
        <p:spPr>
          <a:xfrm>
            <a:off x="7440969" y="3378696"/>
            <a:ext cx="700269" cy="6945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/>
          <a:srcRect l="3336" t="3833" r="5428" b="5679"/>
          <a:stretch/>
        </p:blipFill>
        <p:spPr>
          <a:xfrm>
            <a:off x="1575878" y="4607133"/>
            <a:ext cx="700269" cy="6945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4"/>
          <a:srcRect r="5939"/>
          <a:stretch/>
        </p:blipFill>
        <p:spPr>
          <a:xfrm>
            <a:off x="3550482" y="4588700"/>
            <a:ext cx="708200" cy="75291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4"/>
          <a:srcRect l="3663" r="5940"/>
          <a:stretch/>
        </p:blipFill>
        <p:spPr>
          <a:xfrm>
            <a:off x="4252090" y="4588699"/>
            <a:ext cx="679949" cy="75217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/>
          <a:srcRect r="5939"/>
          <a:stretch/>
        </p:blipFill>
        <p:spPr>
          <a:xfrm>
            <a:off x="3227210" y="5826373"/>
            <a:ext cx="708200" cy="75291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4"/>
          <a:srcRect l="3663" r="5940"/>
          <a:stretch/>
        </p:blipFill>
        <p:spPr>
          <a:xfrm>
            <a:off x="3928818" y="5826372"/>
            <a:ext cx="679949" cy="75217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/>
          <a:srcRect l="3663" r="5940"/>
          <a:stretch/>
        </p:blipFill>
        <p:spPr>
          <a:xfrm>
            <a:off x="4603073" y="5826372"/>
            <a:ext cx="679949" cy="75217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918" y="1319500"/>
            <a:ext cx="438509" cy="3905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6000" y="1335701"/>
            <a:ext cx="647200" cy="3905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9403" y="1328735"/>
            <a:ext cx="647200" cy="3905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0967" y="1328736"/>
            <a:ext cx="647200" cy="3905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4427" y="1328736"/>
            <a:ext cx="647200" cy="39052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6954" y="1319501"/>
            <a:ext cx="438509" cy="39052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1848" y="1319499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10129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281" y="2464809"/>
            <a:ext cx="103475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2464808"/>
            <a:ext cx="103475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281" y="3112809"/>
            <a:ext cx="103475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19" y="3114262"/>
            <a:ext cx="103475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56395"/>
            <a:ext cx="8640960" cy="294461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604" y="2132856"/>
            <a:ext cx="580160" cy="122413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643" y="2132856"/>
            <a:ext cx="627539" cy="13681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7572" y="2501756"/>
            <a:ext cx="606756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5215" y="2996952"/>
            <a:ext cx="647257" cy="22240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2330" y="2974235"/>
            <a:ext cx="818022" cy="24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20</cp:revision>
  <dcterms:created xsi:type="dcterms:W3CDTF">2022-11-09T06:57:19Z</dcterms:created>
  <dcterms:modified xsi:type="dcterms:W3CDTF">2025-01-15T06:14:42Z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