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浪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花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2182"/>
            <a:ext cx="8640960" cy="4945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969" y="1225403"/>
            <a:ext cx="665740" cy="45481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6260" y="1225404"/>
            <a:ext cx="456120" cy="3909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0674" y="1234640"/>
            <a:ext cx="529525" cy="44557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7363" y="1699721"/>
            <a:ext cx="398577" cy="3659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1587" y="1660208"/>
            <a:ext cx="770573" cy="55981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4232" y="1704975"/>
            <a:ext cx="389977" cy="4362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/>
          <a:srcRect r="5939"/>
          <a:stretch/>
        </p:blipFill>
        <p:spPr>
          <a:xfrm>
            <a:off x="6506118" y="3147826"/>
            <a:ext cx="712091" cy="7570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l="3663" r="5940"/>
          <a:stretch/>
        </p:blipFill>
        <p:spPr>
          <a:xfrm>
            <a:off x="7207726" y="3147826"/>
            <a:ext cx="683685" cy="75631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35371" y="4330044"/>
            <a:ext cx="696265" cy="69056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6064753" y="4330043"/>
            <a:ext cx="696265" cy="69056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791952" y="4330043"/>
            <a:ext cx="696265" cy="69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27885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715932" y="1608445"/>
            <a:ext cx="1877013" cy="45126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689292" y="2059709"/>
            <a:ext cx="1877013" cy="45126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1689292" y="1616364"/>
            <a:ext cx="1866708" cy="9855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300192" y="1595249"/>
            <a:ext cx="1790863" cy="44598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6300192" y="1597891"/>
            <a:ext cx="1818572" cy="49744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300192" y="2550744"/>
            <a:ext cx="1818572" cy="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905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863" y="1966046"/>
            <a:ext cx="1438385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502654"/>
            <a:ext cx="143838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607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0227" y="1190192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510" y="256490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2025-01-15T06:14:15Z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