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66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第六单元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古诗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二首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494503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420369" y="1636153"/>
            <a:ext cx="2311122" cy="1051629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1385455" y="1628056"/>
            <a:ext cx="1221421" cy="103201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2544984" y="1619478"/>
            <a:ext cx="1221421" cy="103201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4856106" y="1618249"/>
            <a:ext cx="1267603" cy="1041824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>
            <a:off x="5004048" y="1636153"/>
            <a:ext cx="1221421" cy="103201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7576476" y="1618249"/>
            <a:ext cx="985633" cy="103258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H="1">
            <a:off x="7426036" y="1655765"/>
            <a:ext cx="1253967" cy="967362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35965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1607127" y="1607127"/>
            <a:ext cx="701964" cy="69622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4608945" y="1607127"/>
            <a:ext cx="701964" cy="69622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5985164" y="1607127"/>
            <a:ext cx="701964" cy="69622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r="5939"/>
          <a:stretch/>
        </p:blipFill>
        <p:spPr>
          <a:xfrm>
            <a:off x="3578191" y="2732190"/>
            <a:ext cx="706073" cy="75065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/>
          <a:srcRect l="3663" r="5940"/>
          <a:stretch/>
        </p:blipFill>
        <p:spPr>
          <a:xfrm>
            <a:off x="4279799" y="2732190"/>
            <a:ext cx="677907" cy="74992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6095999" y="2743199"/>
            <a:ext cx="701964" cy="69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04021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2082" y="1319501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2204864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66872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9573" y="1199428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1199428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6662" y="1199427"/>
            <a:ext cx="581362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2543" y="1199039"/>
            <a:ext cx="581362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7416" y="1635355"/>
            <a:ext cx="1050447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3458" y="1631414"/>
            <a:ext cx="1050447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5754" y="2594119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4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19</cp:revision>
  <dcterms:created xsi:type="dcterms:W3CDTF">2022-11-09T06:57:19Z</dcterms:created>
  <dcterms:modified xsi:type="dcterms:W3CDTF">2025-01-14T05:56:31Z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