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    识字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第五单元知识盘点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1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1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74221"/>
            <a:ext cx="8640960" cy="39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0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5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17</cp:revision>
  <dcterms:created xsi:type="dcterms:W3CDTF">2022-11-09T06:57:19Z</dcterms:created>
  <dcterms:modified xsi:type="dcterms:W3CDTF">2025-01-14T05:48:24Z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