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阅读与写话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72535"/>
            <a:ext cx="8640960" cy="4512649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2547206" y="4360881"/>
            <a:ext cx="2772939" cy="56210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2562269" y="4387273"/>
            <a:ext cx="2794822" cy="535709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0371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991" y="1652009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7858" y="1679718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195290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501111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6736" y="3028229"/>
            <a:ext cx="7165745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448" y="3545308"/>
            <a:ext cx="8207033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448" y="4062387"/>
            <a:ext cx="8207033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81" y="4579466"/>
            <a:ext cx="8207033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58" y="5086837"/>
            <a:ext cx="8207033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17</cp:revision>
  <dcterms:created xsi:type="dcterms:W3CDTF">2022-11-09T06:57:19Z</dcterms:created>
  <dcterms:modified xsi:type="dcterms:W3CDTF">2025-01-14T05:45:57Z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