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4" r:id="rId6"/>
    <p:sldId id="265" r:id="rId7"/>
    <p:sldId id="258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68" y="1988840"/>
            <a:ext cx="903649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第五单元    识字</a:t>
            </a:r>
            <a:endParaRPr lang="en-US" altLang="zh-CN" sz="6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语文园地五</a:t>
            </a:r>
            <a:endParaRPr lang="zh-CN" altLang="en-US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433666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709" y="2233037"/>
            <a:ext cx="410286" cy="4038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5891" y="2233037"/>
            <a:ext cx="410286" cy="4038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5018" y="2242273"/>
            <a:ext cx="410286" cy="40387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0327" y="2233037"/>
            <a:ext cx="410286" cy="40387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0981" y="2242273"/>
            <a:ext cx="410286" cy="40387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0872" y="2242273"/>
            <a:ext cx="410286" cy="40387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6181" y="2233036"/>
            <a:ext cx="410286" cy="40387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9681" y="3474171"/>
            <a:ext cx="381000" cy="37147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4413" y="3476479"/>
            <a:ext cx="381000" cy="37147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9577" y="3474171"/>
            <a:ext cx="381000" cy="37147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6124" y="3485715"/>
            <a:ext cx="381000" cy="37147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7812" y="3485715"/>
            <a:ext cx="381000" cy="371475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5181" y="3485715"/>
            <a:ext cx="381000" cy="37147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2832" y="3945173"/>
            <a:ext cx="381000" cy="371475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9181" y="4432515"/>
            <a:ext cx="381000" cy="37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13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47226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2877" y="2109787"/>
            <a:ext cx="438509" cy="3905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248" y="2109787"/>
            <a:ext cx="792088" cy="3905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8" y="2900864"/>
            <a:ext cx="438509" cy="3905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452" y="2853238"/>
            <a:ext cx="792088" cy="3905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7406" y="4319096"/>
            <a:ext cx="498450" cy="4984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2160" y="4347671"/>
            <a:ext cx="466740" cy="443403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43486" y="4874696"/>
            <a:ext cx="404589" cy="39784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52320" y="4860909"/>
            <a:ext cx="481836" cy="434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05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068960"/>
            <a:ext cx="8640960" cy="110454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/>
          <a:srcRect r="947"/>
          <a:stretch/>
        </p:blipFill>
        <p:spPr>
          <a:xfrm>
            <a:off x="251521" y="548680"/>
            <a:ext cx="8640959" cy="2449524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2483768" y="1628800"/>
            <a:ext cx="3704596" cy="1123636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V="1">
            <a:off x="2483768" y="1616364"/>
            <a:ext cx="3778487" cy="609634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V="1">
            <a:off x="3419872" y="2244436"/>
            <a:ext cx="2786964" cy="549598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图片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7152" y="3081337"/>
            <a:ext cx="438509" cy="39052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8064" y="3656313"/>
            <a:ext cx="438509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59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18</cp:revision>
  <dcterms:created xsi:type="dcterms:W3CDTF">2022-11-09T06:57:19Z</dcterms:created>
  <dcterms:modified xsi:type="dcterms:W3CDTF">2025-01-15T06:11:36Z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0EF0320530C64073A9A9DA7FFA445ECB_13</vt:lpwstr>
  </property>
</Properties>
</file>