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语文园地五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33666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709" y="2233037"/>
            <a:ext cx="410286" cy="4038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891" y="2233037"/>
            <a:ext cx="410286" cy="4038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5018" y="2242273"/>
            <a:ext cx="410286" cy="4038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0327" y="2233037"/>
            <a:ext cx="410286" cy="4038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981" y="2242273"/>
            <a:ext cx="410286" cy="40387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872" y="2242273"/>
            <a:ext cx="410286" cy="40387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181" y="2233036"/>
            <a:ext cx="410286" cy="4038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9681" y="3474171"/>
            <a:ext cx="381000" cy="37147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4413" y="3476479"/>
            <a:ext cx="381000" cy="3714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9577" y="3474171"/>
            <a:ext cx="381000" cy="3714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124" y="3485715"/>
            <a:ext cx="381000" cy="37147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7812" y="3485715"/>
            <a:ext cx="381000" cy="37147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5181" y="3485715"/>
            <a:ext cx="381000" cy="37147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2832" y="3945173"/>
            <a:ext cx="381000" cy="37147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9181" y="4432515"/>
            <a:ext cx="38100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7226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877" y="2109787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109787"/>
            <a:ext cx="792088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900864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452" y="2853238"/>
            <a:ext cx="792088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406" y="4319096"/>
            <a:ext cx="498450" cy="4984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2160" y="4347671"/>
            <a:ext cx="466740" cy="44340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43486" y="4874696"/>
            <a:ext cx="404589" cy="39784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2320" y="4860909"/>
            <a:ext cx="481836" cy="43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068960"/>
            <a:ext cx="8640960" cy="110454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r="947"/>
          <a:stretch/>
        </p:blipFill>
        <p:spPr>
          <a:xfrm>
            <a:off x="251521" y="548680"/>
            <a:ext cx="8640959" cy="2449524"/>
          </a:xfrm>
          <a:prstGeom prst="rect">
            <a:avLst/>
          </a:prstGeom>
        </p:spPr>
      </p:pic>
      <p:cxnSp>
        <p:nvCxnSpPr>
          <p:cNvPr id="5" name="直接连接符 4"/>
          <p:cNvCxnSpPr/>
          <p:nvPr/>
        </p:nvCxnSpPr>
        <p:spPr>
          <a:xfrm>
            <a:off x="2483768" y="1628800"/>
            <a:ext cx="3704596" cy="1123636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V="1">
            <a:off x="2483768" y="1616364"/>
            <a:ext cx="3778487" cy="609634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V="1">
            <a:off x="3419872" y="2244436"/>
            <a:ext cx="2786964" cy="549598"/>
          </a:xfrm>
          <a:prstGeom prst="line">
            <a:avLst/>
          </a:prstGeom>
          <a:ln w="19050">
            <a:solidFill>
              <a:srgbClr val="00B2E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7152" y="3081337"/>
            <a:ext cx="438509" cy="3905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3656313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2022-11-09T06:57:19Z</dcterms:created>
  <dcterms:modified xsi:type="dcterms:W3CDTF">2025-01-15T06:11:36Z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