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之初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24095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986260" y="1663862"/>
            <a:ext cx="5941013" cy="110704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267744" y="1663862"/>
            <a:ext cx="5804838" cy="112552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942109" y="1663862"/>
            <a:ext cx="2607119" cy="112552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2244436" y="1663862"/>
            <a:ext cx="2414404" cy="110704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3396501" y="1663861"/>
            <a:ext cx="2414404" cy="110704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4655127" y="1662252"/>
            <a:ext cx="2437262" cy="109018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5867935" y="1662252"/>
            <a:ext cx="2705960" cy="115712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4127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1823283" y="1596118"/>
            <a:ext cx="708386" cy="75311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2524891" y="1596117"/>
            <a:ext cx="680128" cy="75237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5209311" y="1625600"/>
            <a:ext cx="692726" cy="6870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7550730" y="1625600"/>
            <a:ext cx="692726" cy="68705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2544621" y="2789382"/>
            <a:ext cx="692726" cy="68705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3616040" y="2789382"/>
            <a:ext cx="692726" cy="68705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8123386" y="2789382"/>
            <a:ext cx="692726" cy="68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18344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r="3731"/>
          <a:stretch/>
        </p:blipFill>
        <p:spPr>
          <a:xfrm>
            <a:off x="251521" y="2420888"/>
            <a:ext cx="8640960" cy="1856314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943891" y="1410893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943236" y="1420129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037418" y="1420129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257927" y="1946602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028836" y="1965074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132254" y="1937365"/>
            <a:ext cx="360040" cy="36004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6737" y="3240664"/>
            <a:ext cx="438509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276" y="3235619"/>
            <a:ext cx="1140932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592" y="3776373"/>
            <a:ext cx="438509" cy="3905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573" y="3767137"/>
            <a:ext cx="438509" cy="390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6591" y="3767137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4826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317" y="1698192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316" y="2169505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431" y="2646864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19</cp:revision>
  <dcterms:created xsi:type="dcterms:W3CDTF">2022-11-09T06:57:19Z</dcterms:created>
  <dcterms:modified xsi:type="dcterms:W3CDTF">2025-01-15T06:08:07Z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