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66" r:id="rId8"/>
    <p:sldId id="258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第五单元    识字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人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之初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624095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986260" y="1663862"/>
            <a:ext cx="5941013" cy="1107047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2267744" y="1663862"/>
            <a:ext cx="5804838" cy="1125520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>
            <a:off x="942109" y="1663862"/>
            <a:ext cx="2607119" cy="1125520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2244436" y="1663862"/>
            <a:ext cx="2414404" cy="1107047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>
            <a:off x="3396501" y="1663861"/>
            <a:ext cx="2414404" cy="1107047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H="1">
            <a:off x="4655127" y="1662252"/>
            <a:ext cx="2437262" cy="1090184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H="1">
            <a:off x="5867935" y="1662252"/>
            <a:ext cx="2705960" cy="1157128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41276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/>
          <a:srcRect r="5939"/>
          <a:stretch/>
        </p:blipFill>
        <p:spPr>
          <a:xfrm>
            <a:off x="1823283" y="1596118"/>
            <a:ext cx="708386" cy="75311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/>
          <a:srcRect l="3663" r="5940"/>
          <a:stretch/>
        </p:blipFill>
        <p:spPr>
          <a:xfrm>
            <a:off x="2524891" y="1596117"/>
            <a:ext cx="680128" cy="75237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5209311" y="1625600"/>
            <a:ext cx="692726" cy="68705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7550730" y="1625600"/>
            <a:ext cx="692726" cy="68705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2544621" y="2789382"/>
            <a:ext cx="692726" cy="68705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3616040" y="2789382"/>
            <a:ext cx="692726" cy="68705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8123386" y="2789382"/>
            <a:ext cx="692726" cy="687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18344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/>
          <a:srcRect r="3731"/>
          <a:stretch/>
        </p:blipFill>
        <p:spPr>
          <a:xfrm>
            <a:off x="251521" y="2420888"/>
            <a:ext cx="8640960" cy="1856314"/>
          </a:xfrm>
          <a:prstGeom prst="rect">
            <a:avLst/>
          </a:prstGeom>
        </p:spPr>
      </p:pic>
      <p:sp>
        <p:nvSpPr>
          <p:cNvPr id="4" name="椭圆 3"/>
          <p:cNvSpPr/>
          <p:nvPr/>
        </p:nvSpPr>
        <p:spPr>
          <a:xfrm>
            <a:off x="943891" y="1410893"/>
            <a:ext cx="360040" cy="360040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4943236" y="1420129"/>
            <a:ext cx="360040" cy="360040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8037418" y="1420129"/>
            <a:ext cx="360040" cy="360040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1257927" y="1946602"/>
            <a:ext cx="360040" cy="360040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4028836" y="1965074"/>
            <a:ext cx="360040" cy="360040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7132254" y="1937365"/>
            <a:ext cx="360040" cy="360040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6737" y="3240664"/>
            <a:ext cx="438509" cy="3905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3276" y="3235619"/>
            <a:ext cx="1140932" cy="3905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6592" y="3776373"/>
            <a:ext cx="438509" cy="39052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5573" y="3767137"/>
            <a:ext cx="438509" cy="3905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6591" y="3767137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48266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317" y="1698192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316" y="2169505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2431" y="2646864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54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19</cp:revision>
  <dcterms:created xsi:type="dcterms:W3CDTF">2022-11-09T06:57:19Z</dcterms:created>
  <dcterms:modified xsi:type="dcterms:W3CDTF">2025-01-15T06:08:07Z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