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66" r:id="rId8"/>
    <p:sldId id="258" r:id="rId9"/>
  </p:sldIdLst>
  <p:sldSz cx="9144000" cy="6858000" type="screen4x3"/>
  <p:notesSz cx="6858000" cy="9144000"/>
  <p:custDataLst>
    <p:tags r:id="rId10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第五单元    识字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操场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上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51759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791" y="2566410"/>
            <a:ext cx="570065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2557956"/>
            <a:ext cx="1152128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42536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7093527" y="1634836"/>
            <a:ext cx="701964" cy="69622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1588655" y="2798618"/>
            <a:ext cx="701964" cy="69622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4202546" y="2798617"/>
            <a:ext cx="701964" cy="69622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l="3336" t="3833" r="5428" b="5679"/>
          <a:stretch/>
        </p:blipFill>
        <p:spPr>
          <a:xfrm>
            <a:off x="6280728" y="2807854"/>
            <a:ext cx="701964" cy="69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84152"/>
            <a:ext cx="8640960" cy="428500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6372" y="1347209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8264" y="1347209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7863" y="1817116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1817116"/>
            <a:ext cx="702563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6047" y="3284984"/>
            <a:ext cx="702563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6236" y="3283121"/>
            <a:ext cx="702563" cy="3905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1035" y="4174908"/>
            <a:ext cx="473014" cy="3905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5345" y="4174907"/>
            <a:ext cx="473014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05860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4627" y="1670483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1670482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125659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2128254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8355" y="2134895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3118" y="2125660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54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18</cp:revision>
  <dcterms:created xsi:type="dcterms:W3CDTF">2022-11-09T06:57:19Z</dcterms:created>
  <dcterms:modified xsi:type="dcterms:W3CDTF">2025-01-15T06:07:32Z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